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793C9-01EC-4415-8B53-FC9B0C00552C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A2C88-9A3E-435E-8AEF-AF4C5BCC096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ааАА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A2C88-9A3E-435E-8AEF-AF4C5BCC0967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229600" cy="990600"/>
          </a:xfrm>
        </p:spPr>
        <p:txBody>
          <a:bodyPr/>
          <a:lstStyle/>
          <a:p>
            <a:r>
              <a:rPr lang="ru-RU" dirty="0" smtClean="0"/>
              <a:t>Наша армия сильна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71800" y="5638800"/>
            <a:ext cx="6172200" cy="1219200"/>
          </a:xfrm>
        </p:spPr>
        <p:txBody>
          <a:bodyPr/>
          <a:lstStyle/>
          <a:p>
            <a:r>
              <a:rPr lang="ru-RU" dirty="0" smtClean="0"/>
              <a:t>Делали: Великанов и </a:t>
            </a:r>
            <a:r>
              <a:rPr lang="ru-RU" dirty="0" err="1" smtClean="0"/>
              <a:t>Бахарчинов</a:t>
            </a:r>
            <a:r>
              <a:rPr lang="ru-RU" dirty="0" smtClean="0"/>
              <a:t> 10Б</a:t>
            </a:r>
            <a:endParaRPr lang="ru-RU" dirty="0"/>
          </a:p>
        </p:txBody>
      </p:sp>
      <p:pic>
        <p:nvPicPr>
          <p:cNvPr id="4" name="Рисунок 3" descr="860ce123-50cd-510c-8638-fd8de93b60f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1600200"/>
            <a:ext cx="7625953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29 июня (8-й день)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Подавлено сопротивление в Восточном форте, где долго держалась группа бойцов под командованием майора П.М. Гаврилова (командира 44-го СП). Из подвалов казарм 333-го полка у </a:t>
            </a:r>
            <a:r>
              <a:rPr lang="ru-RU" dirty="0" err="1" smtClean="0"/>
              <a:t>Тереспольских</a:t>
            </a:r>
            <a:r>
              <a:rPr lang="ru-RU" dirty="0" smtClean="0"/>
              <a:t> ворот группа А.Е. Потапова и присоединившиеся к ней пограничники А.М. </a:t>
            </a:r>
            <a:r>
              <a:rPr lang="ru-RU" dirty="0" err="1" smtClean="0"/>
              <a:t>Кижеватова</a:t>
            </a:r>
            <a:r>
              <a:rPr lang="ru-RU" dirty="0" smtClean="0"/>
              <a:t> предприняли попытку прорыва в сторону Западного острова. В ходе прорыва большинство его участников погибли или были захвачено в плен. Потери немцев — 0. Итак, крепость продержалась 8 суток.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донесению командира 45-й ПД генерал-лейтенанта </a:t>
            </a:r>
            <a:r>
              <a:rPr lang="ru-RU" dirty="0" err="1" smtClean="0"/>
              <a:t>Шлипера</a:t>
            </a:r>
            <a:r>
              <a:rPr lang="ru-RU" dirty="0" smtClean="0"/>
              <a:t>, в районе крепости на 30 июня было взято в плен: 101 офицер, 7122 младших командиров и бойцов РККА. Вместе с тем </a:t>
            </a:r>
            <a:r>
              <a:rPr lang="ru-RU" dirty="0" err="1" smtClean="0"/>
              <a:t>Шлипер</a:t>
            </a:r>
            <a:r>
              <a:rPr lang="ru-RU" dirty="0" smtClean="0"/>
              <a:t> пишет: «Русские в </a:t>
            </a:r>
            <a:r>
              <a:rPr lang="ru-RU" dirty="0" err="1" smtClean="0"/>
              <a:t>Брест-Литовске</a:t>
            </a:r>
            <a:r>
              <a:rPr lang="ru-RU" dirty="0" smtClean="0"/>
              <a:t> боролись исключительно упорно и настойчиво. Они показали превосходную выучку пехоты и доказали замечательную волю к борьбе.»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 июля (11-й день войны)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45-я пехотная дивизия покидает Брест.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Основная масса оставшихся в Брестской крепости военнослужащих не приняла участия в боевых действиях и в течение первых дней массово сдалась в плен. Активное сопротивление противнику оказала только незначительная часть гарнизона. Защитники крепости стихийно объединялись в различные боевые группы, действовавшие по большей части разрозненно. Это было героическая, но плохо организованная оборона с огромными потерями.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09160"/>
          </a:xfrm>
        </p:spPr>
        <p:txBody>
          <a:bodyPr>
            <a:noAutofit/>
          </a:bodyPr>
          <a:lstStyle/>
          <a:p>
            <a:r>
              <a:rPr lang="ru-RU" sz="1700" dirty="0" smtClean="0"/>
              <a:t>Безусловно, уместно сравнить оборону Брестской крепости силами РККА в 1941 с обороной той же крепости польской армией в 1939 г. Всего в крепости насчитывалось 4 пехотных батальона, артдивизион и другие подразделения численностью до 4 тыс. солдат и офицеров. На вооружении они имели 12−16 танков «</a:t>
            </a:r>
            <a:r>
              <a:rPr lang="ru-RU" sz="1700" dirty="0" err="1" smtClean="0"/>
              <a:t>Рено</a:t>
            </a:r>
            <a:r>
              <a:rPr lang="ru-RU" sz="1700" dirty="0" smtClean="0"/>
              <a:t> ФТ-17», 18 полевых орудий, 8 зенитных орудий, 16 станковых пулеметов. Несмотря на слабые силы и уже фактически проигранную войну польское командование приказало подготовить крепость к обороне и защищать ее. 14 сентября немцы (части 19-го танкового корпуса Гудериана) атаковали крепость с ходу и были отброшены с большими потерями. 15 сентября немцы пошли на более подготовленный штурм и к концу дня прорвались в Цитадель. 16 сентября штурм продолжился при поддержке люфтваффе. В этот день, имея потери 40% личного состава, командующий обороной генерал </a:t>
            </a:r>
            <a:r>
              <a:rPr lang="ru-RU" sz="1700" dirty="0" err="1" smtClean="0"/>
              <a:t>Плисовский</a:t>
            </a:r>
            <a:r>
              <a:rPr lang="ru-RU" sz="1700" dirty="0" smtClean="0"/>
              <a:t> (расстрелян в здании харьковского управления НКВД в апреле 1940 года) отдал приказ идти на прорыв. В ночь с 16 на 17 польский прорыв был осуществлен успешно. В крепости прикрывать прорыв остался небольшой отряд, выбивать который пришлось уже частям Красной армии с 23-го по 27 сентября. В ночь с 26 на 27 последним польским защитникам крепости удалось прорваться из окружения. В ходе обороны крепости в плен сдались 8 польских офицеров и примерно 1200−1400 солдат; около 1000 погибли. Как видим, польские солдаты и офицеры защищали Брестскую крепость ничуть не менее упорно, отважно и долго, чем советские.</a:t>
            </a:r>
            <a:endParaRPr lang="ru-RU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0"/>
            <a:ext cx="7391400" cy="3454399"/>
          </a:xfrm>
        </p:spPr>
      </p:pic>
      <p:pic>
        <p:nvPicPr>
          <p:cNvPr id="5" name="Рисунок 4" descr="33032116b36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429000"/>
            <a:ext cx="74676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Оборона </a:t>
            </a:r>
            <a:r>
              <a:rPr lang="ru-RU" dirty="0" smtClean="0"/>
              <a:t>Брестской крепости в 1941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f822fdcb578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32983" y="1600200"/>
            <a:ext cx="6278033" cy="47085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Хронология обороны Брестской крепости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штурм крепости начался 22 июня на рассвете, а уже 29 июня (на 8 день) был подавлен последний очаг сопротивления. Соотношение потерь тоже не тайна: немецкие войска за 8 дней боёв в крепости потеряли 456 своих солдат и офицеров. Наши войска в крепости потеряли около 1,5 тыс. убитыми, и около 7 тыс. попали в плен. К 22.06.1941 в крепости находилось примерно 8−9 тысяч личного состава. Это были подразделения 17-го погранотряда, подразделения 132-го отдельного батальона конвойных войск НКВД, 8 стрелковых и 1 разведывательный батальоны, 2 артиллерийских дивизиона (ПТО и ПВО), некоторые подразделения стрелковых полков и подразделения корпусных частей, сборы приписного состава 6-й и 42-й стрелковой дивизий, 33-го отдельного инженерного полка, и т. д.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22 июня 1941 года (1-й день обороны Брестской крепости).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Спящие советские военнослужащие были застигнуты врасплох очень мощным артобстрелом. Немцы планировали захватить крепость за несколько часов, но просчитались и уже в первый день войны вынуждены были отступить и перейти к осаде, понеся значительные потери. Уже в первый день войны в крепости перестал работать водопровод, а июнь выдался сухим и жарким. Несмотря на то что крепость со всех сторон окружала вода, у защитников крепости были большие проблемы с её добычей — немецкие пулемётчики заняли противоположные берега реки и не подпускали к воде никого ни днём, ни ночью. Положение обороняющихся осложняло и значительное количество гражданских людей в крепости (на территории крепости проживали около 300 семей командиров).</a:t>
            </a:r>
            <a:br>
              <a:rPr lang="ru-RU" sz="1600" dirty="0" smtClean="0"/>
            </a:br>
            <a:r>
              <a:rPr lang="ru-RU" sz="1600" dirty="0" smtClean="0"/>
              <a:t>Спящие советские военнослужащие были застигнуты врасплох очень мощным артобстрелом. Немцы планировали захватить крепость за несколько часов, но просчитались и уже в первый день войны вынуждены были отступить и перейти к осаде, понеся значительные потери. Уже в первый день войны в крепости перестал работать водопровод, а июнь выдался сухим и жарким. Несмотря на то что крепость со всех сторон окружала вода, у защитников крепости были большие проблемы с её добычей — немецкие пулемётчики заняли противоположные берега реки и не подпускали к воде никого ни днём, ни ночью. Положение обороняющихся осложняло и значительное количество гражданских людей в крепости (на территории крепости проживали около 300 семей командиров).</a:t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460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Крепость было поручено штурмовать 45-й пехотной дивизии вермахта при поддержке большого количества артиллерийских частей. К 9−00 22.06.1941 крепость была полностью окружена. Но постепенно гарнизон крепости пришёл в себя и начал оказывать сопротивление. Очень активно действовали советские снайперы, метким огнём они планомерно уничтожали немецких офицеров (жалобы на снайперов есть практически в каждом немецком боевом донесении). Более того, около 50 немцев оказались в окружении в здании клуба на Центральном острове.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После полудня немцы предприняли ещё несколько попыток штурма (в том числе с применением самоходок), чтобы деблокировать своих </a:t>
            </a:r>
            <a:r>
              <a:rPr lang="ru-RU" dirty="0" err="1" smtClean="0"/>
              <a:t>окруженцев</a:t>
            </a:r>
            <a:r>
              <a:rPr lang="ru-RU" dirty="0" smtClean="0"/>
              <a:t> и все-таки завершить операцию в первый же день, но они оказались безуспешными. Вечером начался отвод немецких частей из крепости. При этом главная задача дня, которая стояла перед дивизией, была выполнена: все мосты через Буг и </a:t>
            </a:r>
            <a:r>
              <a:rPr lang="ru-RU" dirty="0" err="1" smtClean="0"/>
              <a:t>Мухавец</a:t>
            </a:r>
            <a:r>
              <a:rPr lang="ru-RU" dirty="0" smtClean="0"/>
              <a:t> немцы захватили целыми и был захвачен весь Брест. За этот день 22 июня немцы потеряли 313 человек.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23 июня (2-й день обороны).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Учитывая, что Брестская крепость больше не являлась препятствием для продвижения немецких войск на восток, немецкое командование приняло решение больше не штурмовать её во избежание ненужных потерь, а с помощью артиллерийских обстрелов и агитации принудить оставшихся защитников крепости сдаться. В результате за этот день в плен сдались 1600 солдат Красной Армии. Однако значительная часть бойцов всё ещё продолжала сражаться — весь день и всю ночь предпринимались попытки вырваться из крепости (в большинстве случаев неудачные). Немцы в этот день потеряли 23 человека (ещё 12 умерли от ран в госпитале).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24 июня (3-й день обороны).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Успехи предыдущего дня вдохновили немецкое командование на повторное использование отработанного сценария — обстреливать и призывать сдаваться. Но утром от окружённых третий день в клубе немцев, которые находились там уже два дня, по рации пришёл отчаянный зов о помощи. Было принято решение прорваться к ним силами батальона и попытаться вывести осаждённых. Эта попытка удалась, кроме того, немцы заняли множество важных участков крепости. К концу дня стало понятно, что осталось лишь несколько очагов сопротивления: Восточный форт, Дом офицеров, кольцевая казарма у Брестских ворот, казарма 333-го полка у </a:t>
            </a:r>
            <a:r>
              <a:rPr lang="ru-RU" dirty="0" err="1" smtClean="0"/>
              <a:t>Тереспольских</a:t>
            </a:r>
            <a:r>
              <a:rPr lang="ru-RU" dirty="0" smtClean="0"/>
              <a:t> ворот, и несколько казематов в земляном валу. Потери штурмующих — 52 человека.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25 июня (4-й день обороны).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Последний активный день боёв. Немцы проводят зачистку Центрального острова. После подрыва нескольких отсеков Дома офицеров, последние его защитники сложили оружие. Продолжаются отчаянные попытки осаждённых вырваться из крепости. Потери немцев — 15 человек.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26,27,28 июня </a:t>
            </a:r>
            <a:r>
              <a:rPr lang="ru-RU" dirty="0" smtClean="0"/>
              <a:t>(</a:t>
            </a:r>
            <a:r>
              <a:rPr lang="ru-RU" dirty="0" smtClean="0"/>
              <a:t>5,6,7-й </a:t>
            </a:r>
            <a:r>
              <a:rPr lang="ru-RU" dirty="0" smtClean="0"/>
              <a:t>день обороны).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Утром ликвидирован последний очаг сопротивления на Центральном острове. Потери немцев — 6 чел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Осада Восточного форта, зачистки других участков. Потери немцев — 1 чел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Осада Восточного форта. Потери немцев — 0.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454</Words>
  <Application>Microsoft Office PowerPoint</Application>
  <PresentationFormat>Экран (4:3)</PresentationFormat>
  <Paragraphs>26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Наша армия сильна</vt:lpstr>
      <vt:lpstr>Оборона Брестской крепости в 1941 </vt:lpstr>
      <vt:lpstr>Хронология обороны Брестской крепости</vt:lpstr>
      <vt:lpstr>22 июня 1941 года (1-й день обороны Брестской крепости).</vt:lpstr>
      <vt:lpstr>Слайд 5</vt:lpstr>
      <vt:lpstr>23 июня (2-й день обороны).</vt:lpstr>
      <vt:lpstr>24 июня (3-й день обороны).</vt:lpstr>
      <vt:lpstr>25 июня (4-й день обороны).</vt:lpstr>
      <vt:lpstr>26,27,28 июня (5,6,7-й день обороны).</vt:lpstr>
      <vt:lpstr>29 июня (8-й день)</vt:lpstr>
      <vt:lpstr>2 июля (11-й день войны)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Наша армия сильна</dc:title>
  <dc:creator>Velikanov</dc:creator>
  <cp:lastModifiedBy>Velikanov</cp:lastModifiedBy>
  <cp:revision>3</cp:revision>
  <dcterms:created xsi:type="dcterms:W3CDTF">2006-08-16T00:00:00Z</dcterms:created>
  <dcterms:modified xsi:type="dcterms:W3CDTF">2022-02-21T15:46:33Z</dcterms:modified>
</cp:coreProperties>
</file>