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56" r:id="rId3"/>
    <p:sldId id="274" r:id="rId4"/>
    <p:sldId id="275" r:id="rId5"/>
    <p:sldId id="273" r:id="rId6"/>
    <p:sldId id="260" r:id="rId7"/>
    <p:sldId id="261" r:id="rId8"/>
    <p:sldId id="257" r:id="rId9"/>
    <p:sldId id="262" r:id="rId10"/>
    <p:sldId id="272" r:id="rId11"/>
    <p:sldId id="263" r:id="rId12"/>
    <p:sldId id="267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196D"/>
    <a:srgbClr val="6B1B34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011A2-2EB0-40B0-913E-D8E4B6E66DDE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27ACF-A8F0-4134-B18B-116FB308C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27ACF-A8F0-4134-B18B-116FB308C47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kar62.ru/upload/images/f4/f4fa9937120949974520719190db3843thumb640x4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7" name="Рисунок 6" descr="http://www.school36-tambov.ru/images/11111.jpg"/>
          <p:cNvPicPr/>
          <p:nvPr/>
        </p:nvPicPr>
        <p:blipFill>
          <a:blip r:embed="rId3" cstate="print"/>
          <a:srcRect b="4622"/>
          <a:stretch>
            <a:fillRect/>
          </a:stretch>
        </p:blipFill>
        <p:spPr bwMode="auto">
          <a:xfrm>
            <a:off x="6786578" y="214290"/>
            <a:ext cx="2214578" cy="2571768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214290"/>
            <a:ext cx="39290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>
                <a:solidFill>
                  <a:srgbClr val="6B196D"/>
                </a:solidFill>
                <a:latin typeface="Arial Black" pitchFamily="34" charset="0"/>
              </a:rPr>
              <a:t>МАМА</a:t>
            </a:r>
          </a:p>
          <a:p>
            <a:r>
              <a:rPr lang="ru-RU" sz="4000" b="1" i="1" dirty="0">
                <a:solidFill>
                  <a:srgbClr val="6B196D"/>
                </a:solidFill>
                <a:latin typeface="Arial Narrow" pitchFamily="34" charset="0"/>
              </a:rPr>
              <a:t>Всего четыре буквы, а смысл, длинною в жизнь</a:t>
            </a:r>
            <a:r>
              <a:rPr lang="ru-RU" sz="3200" b="1" i="1" dirty="0">
                <a:solidFill>
                  <a:srgbClr val="6B196D"/>
                </a:solidFill>
                <a:latin typeface="Arial Narrow" pitchFamily="34" charset="0"/>
              </a:rPr>
              <a:t>…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1/62/959/62959753_1282312918_194172_3583800x600.jpg"/>
          <p:cNvPicPr/>
          <p:nvPr/>
        </p:nvPicPr>
        <p:blipFill>
          <a:blip r:embed="rId3" cstate="print"/>
          <a:srcRect b="5195"/>
          <a:stretch>
            <a:fillRect/>
          </a:stretch>
        </p:blipFill>
        <p:spPr bwMode="auto">
          <a:xfrm>
            <a:off x="714348" y="214290"/>
            <a:ext cx="3286148" cy="3357586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/>
          <p:cNvSpPr/>
          <p:nvPr/>
        </p:nvSpPr>
        <p:spPr>
          <a:xfrm>
            <a:off x="4429124" y="571480"/>
            <a:ext cx="45005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atin typeface="Monotype Corsiva" pitchFamily="66" charset="0"/>
              </a:rPr>
              <a:t>Над колыбелью ночевала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atin typeface="Monotype Corsiva" pitchFamily="66" charset="0"/>
              </a:rPr>
              <a:t>Своим кормила молоком,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atin typeface="Monotype Corsiva" pitchFamily="66" charset="0"/>
              </a:rPr>
              <a:t>Уроки первые давала…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atin typeface="Monotype Corsiva" pitchFamily="66" charset="0"/>
              </a:rPr>
              <a:t>Так я могу сказать о ком?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atin typeface="Monotype Corsiva" pitchFamily="66" charset="0"/>
              </a:rPr>
              <a:t>С любовью искренней упрямо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atin typeface="Monotype Corsiva" pitchFamily="66" charset="0"/>
              </a:rPr>
              <a:t>Неси добро, любовь и свет!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atin typeface="Monotype Corsiva" pitchFamily="66" charset="0"/>
              </a:rPr>
              <a:t>Живи прошу подольше, мама,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atin typeface="Monotype Corsiva" pitchFamily="66" charset="0"/>
              </a:rPr>
              <a:t>Тебя родней на свете нет!</a:t>
            </a:r>
          </a:p>
        </p:txBody>
      </p:sp>
      <p:pic>
        <p:nvPicPr>
          <p:cNvPr id="5" name="Picture 4" descr="http://www.stihi.ru/pics/2016/02/12/102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643314"/>
            <a:ext cx="2938453" cy="2938453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71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latin typeface="Monotype Corsiva" pitchFamily="66" charset="0"/>
                <a:ea typeface="Times New Roman" pitchFamily="18" charset="0"/>
              </a:rPr>
              <a:t>В трудные минуты, затрудняясь в жизненных обстоятельствах, человек восклицает:«Ох, мамочка!»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DD266C-93EE-4D37-BBA4-C2901470D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52" y="1673385"/>
            <a:ext cx="3895466" cy="259697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FD350C-0F66-4869-98B9-860089A53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583" y="1673385"/>
            <a:ext cx="3717490" cy="262337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C84F96-A2DA-491B-9172-6A61D1757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290" y="4361367"/>
            <a:ext cx="4251419" cy="239142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4876" y="142853"/>
            <a:ext cx="442912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6B196D"/>
                </a:solidFill>
              </a:rPr>
              <a:t>За то, что жизнью одарила, </a:t>
            </a:r>
            <a:br>
              <a:rPr lang="ru-RU" sz="2400" b="1" i="1" dirty="0">
                <a:solidFill>
                  <a:srgbClr val="6B196D"/>
                </a:solidFill>
              </a:rPr>
            </a:br>
            <a:r>
              <a:rPr lang="ru-RU" sz="2400" b="1" i="1" dirty="0">
                <a:solidFill>
                  <a:srgbClr val="6B196D"/>
                </a:solidFill>
              </a:rPr>
              <a:t>Что терпелива и добра! </a:t>
            </a:r>
            <a:br>
              <a:rPr lang="ru-RU" sz="2400" b="1" i="1" dirty="0">
                <a:solidFill>
                  <a:srgbClr val="6B196D"/>
                </a:solidFill>
              </a:rPr>
            </a:br>
            <a:r>
              <a:rPr lang="ru-RU" sz="2400" b="1" i="1" dirty="0">
                <a:solidFill>
                  <a:srgbClr val="6B196D"/>
                </a:solidFill>
              </a:rPr>
              <a:t>Что на вниманье и заботу </a:t>
            </a:r>
            <a:br>
              <a:rPr lang="ru-RU" sz="2400" b="1" i="1" dirty="0">
                <a:solidFill>
                  <a:srgbClr val="6B196D"/>
                </a:solidFill>
              </a:rPr>
            </a:br>
            <a:r>
              <a:rPr lang="ru-RU" sz="2400" b="1" i="1" dirty="0">
                <a:solidFill>
                  <a:srgbClr val="6B196D"/>
                </a:solidFill>
              </a:rPr>
              <a:t>Ты удивительно щедра! </a:t>
            </a:r>
            <a:br>
              <a:rPr lang="ru-RU" sz="2400" b="1" i="1" dirty="0">
                <a:solidFill>
                  <a:srgbClr val="6B196D"/>
                </a:solidFill>
              </a:rPr>
            </a:br>
            <a:r>
              <a:rPr lang="ru-RU" sz="2400" b="1" i="1" dirty="0">
                <a:solidFill>
                  <a:srgbClr val="6B196D"/>
                </a:solidFill>
              </a:rPr>
              <a:t>За то, что сердцем своим чутким</a:t>
            </a:r>
            <a:br>
              <a:rPr lang="ru-RU" sz="2400" b="1" i="1" dirty="0">
                <a:solidFill>
                  <a:srgbClr val="6B196D"/>
                </a:solidFill>
              </a:rPr>
            </a:br>
            <a:r>
              <a:rPr lang="ru-RU" sz="2400" b="1" i="1" dirty="0">
                <a:solidFill>
                  <a:srgbClr val="6B196D"/>
                </a:solidFill>
              </a:rPr>
              <a:t>Ты согреваешь каждый миг!</a:t>
            </a:r>
            <a:br>
              <a:rPr lang="ru-RU" sz="2400" b="1" i="1" dirty="0">
                <a:solidFill>
                  <a:srgbClr val="6B196D"/>
                </a:solidFill>
              </a:rPr>
            </a:br>
            <a:r>
              <a:rPr lang="ru-RU" sz="2400" b="1" i="1" dirty="0">
                <a:solidFill>
                  <a:srgbClr val="6B196D"/>
                </a:solidFill>
              </a:rPr>
              <a:t>За то, что даришь беззаветно </a:t>
            </a:r>
            <a:br>
              <a:rPr lang="ru-RU" sz="2400" b="1" i="1" dirty="0">
                <a:solidFill>
                  <a:srgbClr val="6B196D"/>
                </a:solidFill>
              </a:rPr>
            </a:br>
            <a:r>
              <a:rPr lang="ru-RU" sz="2400" b="1" i="1" dirty="0">
                <a:solidFill>
                  <a:srgbClr val="6B196D"/>
                </a:solidFill>
              </a:rPr>
              <a:t>Души своей святой родник!</a:t>
            </a:r>
            <a:br>
              <a:rPr lang="ru-RU" sz="2400" b="1" i="1" dirty="0">
                <a:solidFill>
                  <a:srgbClr val="6B196D"/>
                </a:solidFill>
              </a:rPr>
            </a:br>
            <a:r>
              <a:rPr lang="ru-RU" sz="2400" b="1" i="1" dirty="0">
                <a:solidFill>
                  <a:srgbClr val="6B196D"/>
                </a:solidFill>
              </a:rPr>
              <a:t>За то, что делишь радость шутки,</a:t>
            </a:r>
            <a:br>
              <a:rPr lang="ru-RU" sz="2400" b="1" i="1" dirty="0">
                <a:solidFill>
                  <a:srgbClr val="6B196D"/>
                </a:solidFill>
              </a:rPr>
            </a:br>
            <a:r>
              <a:rPr lang="ru-RU" sz="2400" b="1" i="1" dirty="0">
                <a:solidFill>
                  <a:srgbClr val="6B196D"/>
                </a:solidFill>
              </a:rPr>
              <a:t>Что ценишь помощь и успех!</a:t>
            </a:r>
            <a:br>
              <a:rPr lang="ru-RU" sz="2400" b="1" i="1" dirty="0">
                <a:solidFill>
                  <a:srgbClr val="6B196D"/>
                </a:solidFill>
              </a:rPr>
            </a:br>
            <a:r>
              <a:rPr lang="ru-RU" sz="2400" b="1" i="1" dirty="0">
                <a:solidFill>
                  <a:srgbClr val="6B196D"/>
                </a:solidFill>
              </a:rPr>
              <a:t>Пусть Бог пошлет тебе здоровья, </a:t>
            </a:r>
            <a:br>
              <a:rPr lang="ru-RU" sz="2400" b="1" i="1" dirty="0">
                <a:solidFill>
                  <a:srgbClr val="6B196D"/>
                </a:solidFill>
              </a:rPr>
            </a:br>
            <a:r>
              <a:rPr lang="ru-RU" sz="2400" b="1" i="1" dirty="0">
                <a:solidFill>
                  <a:srgbClr val="6B196D"/>
                </a:solidFill>
              </a:rPr>
              <a:t>Побольше счастья, долгих лет</a:t>
            </a:r>
            <a:r>
              <a:rPr lang="ru-RU" b="1" i="1" dirty="0">
                <a:solidFill>
                  <a:srgbClr val="6B196D"/>
                </a:solidFill>
              </a:rPr>
              <a:t>! </a:t>
            </a:r>
          </a:p>
        </p:txBody>
      </p:sp>
      <p:pic>
        <p:nvPicPr>
          <p:cNvPr id="4098" name="Picture 2" descr="http://galerey-room.ru/images/014818_137081449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00042"/>
            <a:ext cx="4320450" cy="5760600"/>
          </a:xfrm>
          <a:prstGeom prst="rect">
            <a:avLst/>
          </a:prstGeom>
          <a:noFill/>
          <a:ln>
            <a:solidFill>
              <a:srgbClr val="6B196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cut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DC6E2C-A690-4F85-BFC0-023699EA0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1" y="188640"/>
            <a:ext cx="8784977" cy="6480720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199CFA-AA89-401E-B83B-B446BBB02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980" y="1052736"/>
            <a:ext cx="3070492" cy="4680520"/>
          </a:xfrm>
          <a:prstGeom prst="rect">
            <a:avLst/>
          </a:prstGeom>
          <a:ln w="28575">
            <a:solidFill>
              <a:srgbClr val="7030A0"/>
            </a:solidFill>
          </a:ln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«Всё прекрасное в человеке – от лучей солнца </a:t>
            </a:r>
            <a:br>
              <a:rPr lang="ru-RU" sz="32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от ласки Матери».</a:t>
            </a:r>
            <a:endParaRPr lang="ru-RU" sz="32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www.xn--papblog-bwa.it/wp/wp-content/uploads/2013/10/niente-piu-foto-ai-bimbi-vip-10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8740" y="3653607"/>
            <a:ext cx="5017132" cy="30102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" name="Рисунок 4" descr="http://img1.liveinternet.ru/images/attach/c/8/99/468/99468421_large_08302ae31c07f212adc2d605de0270d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57364"/>
            <a:ext cx="3892992" cy="3443844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15436" cy="3487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6B196D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 – это не только та женщина, что родила. Это самый близкий, добрый, мудрый человек в жизни каждого. Любовь ее не знает границ, она всегда будет рядом и поддержит в трудную минуту добрым словом и полезным советом. Даже в глубокой старости, каждый вспоминает маму только с любовью и теплотой в сердце.</a:t>
            </a:r>
          </a:p>
          <a:p>
            <a:pPr algn="ctr" fontAlgn="base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Неудивительно, что в мире существует прекрасный праздник, посвященный прекрасным женщинам, хранительницам очага – нашим мамам.</a:t>
            </a:r>
          </a:p>
        </p:txBody>
      </p:sp>
      <p:pic>
        <p:nvPicPr>
          <p:cNvPr id="4" name="Picture 2" descr="http://handmade.jofo.ru/data/userfiles/6504/images/770999-592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571876"/>
            <a:ext cx="3095604" cy="309560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646A9B-0D94-4BDD-8C7B-79CB3357F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40" y="3552162"/>
            <a:ext cx="3605131" cy="3185042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501122" cy="3026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современной России день Матери празднуют с 1999 года. С идеей о создании дня Матери в России, выступила на очередном заседании Правительства глава профильного комитета – Апарина А.В. Документ был взят на рассмотрение главой государства, и уже в конце января 1988 года был подписан. Торжество дня Матери в РФ проводиться в последнее воскресенье ноября.</a:t>
            </a:r>
          </a:p>
          <a:p>
            <a:pPr fontAlgn="base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BADCDE-474F-4617-8A16-EFBB78E84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503" y="2825864"/>
            <a:ext cx="6120680" cy="38622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41275">
            <a:solidFill>
              <a:schemeClr val="accent6">
                <a:lumMod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0"/>
            <a:ext cx="600079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dirty="0"/>
          </a:p>
          <a:p>
            <a:pPr algn="ctr" fontAlgn="base"/>
            <a:r>
              <a:rPr lang="ru-RU" sz="2400" b="1" i="1" dirty="0">
                <a:solidFill>
                  <a:srgbClr val="C00000"/>
                </a:solidFill>
              </a:rPr>
              <a:t>Каждый год будущие и уже состоявшиеся мамы получают поздравления, букеты и приятные сюрпризы. Детки разных возрастов готовят для своих мам приятные сюрпризы. Совсем маленькие преподносят трогательные сувениры, сделанные самостоятельно.</a:t>
            </a:r>
          </a:p>
          <a:p>
            <a:pPr algn="ctr" fontAlgn="base"/>
            <a:r>
              <a:rPr lang="ru-RU" sz="2400" b="1" i="1" dirty="0">
                <a:solidFill>
                  <a:srgbClr val="C00000"/>
                </a:solidFill>
              </a:rPr>
              <a:t>Те, кто уже стал взрослым, обязательно приходят в отчий дом, чтобы порадовать маму своим визитом, окружить ее заботой и вниманием. Как правило, ко дню Матери готовятся концерты, выставки и другие массовые мероприятия. С экрана телевизора звучат поздравления от артистов, транслируются праздничные передачи и фильмы.</a:t>
            </a:r>
          </a:p>
        </p:txBody>
      </p:sp>
      <p:pic>
        <p:nvPicPr>
          <p:cNvPr id="4" name="Рисунок 3" descr="http://statusportal.ru/images/articles/statusy-pro-mam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714620"/>
            <a:ext cx="2714644" cy="3929066"/>
          </a:xfrm>
          <a:prstGeom prst="rect">
            <a:avLst/>
          </a:prstGeom>
          <a:noFill/>
          <a:ln w="9525">
            <a:solidFill>
              <a:srgbClr val="6B1B34"/>
            </a:solidFill>
            <a:miter lim="800000"/>
            <a:headEnd/>
            <a:tailEnd/>
          </a:ln>
        </p:spPr>
      </p:pic>
      <p:pic>
        <p:nvPicPr>
          <p:cNvPr id="5" name="Picture 2" descr="Поздравления на день матер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42852"/>
            <a:ext cx="2053843" cy="27384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45359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По-русски  МАМА, </a:t>
            </a:r>
            <a:br>
              <a:rPr lang="ru-RU" sz="3200" b="1" i="1" dirty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</a:br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по-грузински  НАНА,</a:t>
            </a:r>
            <a:br>
              <a:rPr lang="ru-RU" sz="3200" b="1" i="1" dirty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</a:br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а по -  аварски ласково БАБА…  </a:t>
            </a:r>
            <a:br>
              <a:rPr lang="ru-RU" sz="3200" b="1" i="1" dirty="0">
                <a:solidFill>
                  <a:srgbClr val="FFFF00"/>
                </a:solidFill>
                <a:latin typeface="Monotype Corsiva" pitchFamily="66" charset="0"/>
                <a:ea typeface="Times New Roman" pitchFamily="18" charset="0"/>
              </a:rPr>
            </a:br>
            <a:br>
              <a:rPr lang="ru-RU" sz="3200" b="1" i="1" dirty="0">
                <a:solidFill>
                  <a:srgbClr val="FFFF00"/>
                </a:solidFill>
                <a:latin typeface="Monotype Corsiva" pitchFamily="66" charset="0"/>
                <a:ea typeface="Times New Roman" pitchFamily="18" charset="0"/>
              </a:rPr>
            </a:b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4286256"/>
            <a:ext cx="3388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Из тысяч слов земли и океана,</a:t>
            </a:r>
            <a:br>
              <a:rPr lang="ru-RU" sz="3600" b="1" i="1" dirty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</a:br>
            <a:r>
              <a:rPr lang="ru-RU" sz="3600" b="1" i="1" dirty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У этого особая судьба.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http://nokids-pw.clan.su/_nw/0/22487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02868"/>
            <a:ext cx="3976662" cy="225178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FB50CC-7FD3-4329-A365-A9DBC3AC3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20" y="2636912"/>
            <a:ext cx="5530600" cy="3932143"/>
          </a:xfrm>
          <a:prstGeom prst="rect">
            <a:avLst/>
          </a:prstGeom>
          <a:ln w="31750">
            <a:solidFill>
              <a:srgbClr val="00206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002.radikal.ru/i198/1001/74/5158abe03bde.jpg"/>
          <p:cNvPicPr/>
          <p:nvPr/>
        </p:nvPicPr>
        <p:blipFill>
          <a:blip r:embed="rId4" cstate="print"/>
          <a:srcRect b="6640"/>
          <a:stretch>
            <a:fillRect/>
          </a:stretch>
        </p:blipFill>
        <p:spPr bwMode="auto">
          <a:xfrm>
            <a:off x="142844" y="1571612"/>
            <a:ext cx="4285140" cy="3153532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0"/>
            <a:ext cx="828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latin typeface="Monotype Corsiva" pitchFamily="66" charset="0"/>
                <a:ea typeface="Times New Roman" pitchFamily="18" charset="0"/>
              </a:rPr>
              <a:t>Да, это слово сопровождает человека всю жизнь. Ребёнок, ещё не научившись ходить, ищет глазёнками ту, что подарила ему жизнь.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4786322"/>
            <a:ext cx="90011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                            </a:t>
            </a:r>
            <a:r>
              <a:rPr lang="ru-RU" sz="2800" b="1" i="1" dirty="0">
                <a:latin typeface="Monotype Corsiva" pitchFamily="66" charset="0"/>
                <a:ea typeface="Times New Roman" pitchFamily="18" charset="0"/>
              </a:rPr>
              <a:t>Когда ребёнок вскрикнет первый раз ,</a:t>
            </a: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latin typeface="Monotype Corsiva" pitchFamily="66" charset="0"/>
                <a:ea typeface="Times New Roman" pitchFamily="18" charset="0"/>
              </a:rPr>
              <a:t>                            И мать его коснётся осторожно,</a:t>
            </a: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latin typeface="Monotype Corsiva" pitchFamily="66" charset="0"/>
                <a:ea typeface="Times New Roman" pitchFamily="18" charset="0"/>
              </a:rPr>
              <a:t>                           Её любовь… О, как она тревожна. </a:t>
            </a: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latin typeface="Monotype Corsiva" pitchFamily="66" charset="0"/>
                <a:ea typeface="Times New Roman" pitchFamily="18" charset="0"/>
              </a:rPr>
              <a:t>                           Тревожна каждый день и каждый час.</a:t>
            </a:r>
          </a:p>
        </p:txBody>
      </p:sp>
      <p:pic>
        <p:nvPicPr>
          <p:cNvPr id="10242" name="Picture 2" descr="http://i.obozrevatel.ua/16/1857394/gallery/Wx600_552850.jpg"/>
          <p:cNvPicPr>
            <a:picLocks noChangeAspect="1" noChangeArrowheads="1"/>
          </p:cNvPicPr>
          <p:nvPr/>
        </p:nvPicPr>
        <p:blipFill>
          <a:blip r:embed="rId5" cstate="print"/>
          <a:srcRect l="12431"/>
          <a:stretch>
            <a:fillRect/>
          </a:stretch>
        </p:blipFill>
        <p:spPr bwMode="auto">
          <a:xfrm>
            <a:off x="4500562" y="1571612"/>
            <a:ext cx="4473066" cy="31535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0"/>
            <a:ext cx="52149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Есть в природе знак святой и вещий,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Ярко обозначенный в веках.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Самая прекрасная из женщин –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Женщина с ребёнком на руках!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Пусть ей вечно солнце рукоплещет,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Так она и будет жить в веках,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Самая прекрасная из женщин –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Женщина с ребёнком на руках!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http://mama.tomsk.ru/foto/albums/userpics/12575/rebenoksmama.jpg"/>
          <p:cNvPicPr/>
          <p:nvPr/>
        </p:nvPicPr>
        <p:blipFill>
          <a:blip r:embed="rId3" cstate="print"/>
          <a:srcRect b="3906"/>
          <a:stretch>
            <a:fillRect/>
          </a:stretch>
        </p:blipFill>
        <p:spPr bwMode="auto">
          <a:xfrm>
            <a:off x="142844" y="1071546"/>
            <a:ext cx="3500462" cy="48777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2" descr="http://www.aktsent.info/files/image/public_images/69/r_i_s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571876"/>
            <a:ext cx="2630677" cy="314327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pen.az/uploads/posts/2012-01/1327566572_stiv-prost.jpg"/>
          <p:cNvPicPr/>
          <p:nvPr/>
        </p:nvPicPr>
        <p:blipFill>
          <a:blip r:embed="rId3" cstate="print"/>
          <a:srcRect b="5511"/>
          <a:stretch>
            <a:fillRect/>
          </a:stretch>
        </p:blipFill>
        <p:spPr bwMode="auto">
          <a:xfrm>
            <a:off x="214282" y="285728"/>
            <a:ext cx="4881578" cy="6286544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" name="Прямоугольник 2"/>
          <p:cNvSpPr/>
          <p:nvPr/>
        </p:nvSpPr>
        <p:spPr>
          <a:xfrm>
            <a:off x="5286380" y="0"/>
            <a:ext cx="35719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Monotype Corsiva" pitchFamily="66" charset="0"/>
              </a:rPr>
              <a:t>Материнство – само по себе целый мир. Мать открывает себя заново в беззаветной любви к ребёнку. Счастье матери в её детях. Только мать и может поведать, сколько бессонных ночей провела она у детской кроватки, о чём думает, глядя на своё чадо.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582</Words>
  <Application>Microsoft Office PowerPoint</Application>
  <PresentationFormat>Экран (4:3)</PresentationFormat>
  <Paragraphs>39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Arial Narrow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Юлиана</dc:creator>
  <cp:lastModifiedBy>Маргарита Половинкина</cp:lastModifiedBy>
  <cp:revision>15</cp:revision>
  <dcterms:created xsi:type="dcterms:W3CDTF">2013-11-22T16:56:29Z</dcterms:created>
  <dcterms:modified xsi:type="dcterms:W3CDTF">2021-11-23T15:13:13Z</dcterms:modified>
</cp:coreProperties>
</file>