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60" r:id="rId2"/>
    <p:sldId id="257" r:id="rId3"/>
    <p:sldId id="258" r:id="rId4"/>
    <p:sldId id="259" r:id="rId5"/>
    <p:sldId id="279" r:id="rId6"/>
    <p:sldId id="280" r:id="rId7"/>
    <p:sldId id="262" r:id="rId8"/>
    <p:sldId id="283" r:id="rId9"/>
    <p:sldId id="281" r:id="rId10"/>
    <p:sldId id="282" r:id="rId11"/>
    <p:sldId id="278" r:id="rId12"/>
    <p:sldId id="261" r:id="rId13"/>
    <p:sldId id="274" r:id="rId14"/>
    <p:sldId id="275" r:id="rId15"/>
    <p:sldId id="284" r:id="rId16"/>
    <p:sldId id="285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7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F471D9-201B-44CC-911C-229CD747FC9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0DCA9A-87C5-4D24-A22A-5E5FD9EB0100}">
      <dgm:prSet phldrT="[Текст]"/>
      <dgm:spPr/>
      <dgm:t>
        <a:bodyPr/>
        <a:lstStyle/>
        <a:p>
          <a:r>
            <a:rPr lang="ru-RU" dirty="0" smtClean="0"/>
            <a:t>Демонстративный</a:t>
          </a:r>
          <a:endParaRPr lang="ru-RU" dirty="0"/>
        </a:p>
      </dgm:t>
    </dgm:pt>
    <dgm:pt modelId="{C826C444-1305-4A6E-9604-C7ECBB68A671}" type="parTrans" cxnId="{A260DE98-C701-4F17-B803-CF134D1C664A}">
      <dgm:prSet/>
      <dgm:spPr/>
      <dgm:t>
        <a:bodyPr/>
        <a:lstStyle/>
        <a:p>
          <a:endParaRPr lang="ru-RU"/>
        </a:p>
      </dgm:t>
    </dgm:pt>
    <dgm:pt modelId="{400C0F4B-D221-476B-B59F-56050DC9F585}" type="sibTrans" cxnId="{A260DE98-C701-4F17-B803-CF134D1C664A}">
      <dgm:prSet/>
      <dgm:spPr/>
      <dgm:t>
        <a:bodyPr/>
        <a:lstStyle/>
        <a:p>
          <a:endParaRPr lang="ru-RU"/>
        </a:p>
      </dgm:t>
    </dgm:pt>
    <dgm:pt modelId="{6B532AE4-713E-40C1-A65D-2C1C70291825}">
      <dgm:prSet phldrT="[Текст]"/>
      <dgm:spPr/>
      <dgm:t>
        <a:bodyPr/>
        <a:lstStyle/>
        <a:p>
          <a:r>
            <a:rPr lang="ru-RU" dirty="0" smtClean="0"/>
            <a:t>Аффективный</a:t>
          </a:r>
          <a:endParaRPr lang="ru-RU" dirty="0"/>
        </a:p>
      </dgm:t>
    </dgm:pt>
    <dgm:pt modelId="{2378DF6D-4992-4641-962F-FDD40F08980B}" type="parTrans" cxnId="{B477E517-7035-4784-88DB-19874E878218}">
      <dgm:prSet/>
      <dgm:spPr/>
      <dgm:t>
        <a:bodyPr/>
        <a:lstStyle/>
        <a:p>
          <a:endParaRPr lang="ru-RU"/>
        </a:p>
      </dgm:t>
    </dgm:pt>
    <dgm:pt modelId="{38047970-3924-4B7F-81AC-8B11736FDDB9}" type="sibTrans" cxnId="{B477E517-7035-4784-88DB-19874E878218}">
      <dgm:prSet/>
      <dgm:spPr/>
      <dgm:t>
        <a:bodyPr/>
        <a:lstStyle/>
        <a:p>
          <a:endParaRPr lang="ru-RU"/>
        </a:p>
      </dgm:t>
    </dgm:pt>
    <dgm:pt modelId="{C8025508-2F8F-4C36-94F1-5C49C11A96D6}">
      <dgm:prSet phldrT="[Текст]"/>
      <dgm:spPr/>
      <dgm:t>
        <a:bodyPr/>
        <a:lstStyle/>
        <a:p>
          <a:r>
            <a:rPr lang="ru-RU" dirty="0" smtClean="0"/>
            <a:t>Истинный</a:t>
          </a:r>
          <a:endParaRPr lang="ru-RU" dirty="0"/>
        </a:p>
      </dgm:t>
    </dgm:pt>
    <dgm:pt modelId="{96DFA89F-7CE1-499F-BB0B-1EA0848CD435}" type="parTrans" cxnId="{0FEFB36E-C846-4AC7-B7FC-499E3BB635D0}">
      <dgm:prSet/>
      <dgm:spPr/>
      <dgm:t>
        <a:bodyPr/>
        <a:lstStyle/>
        <a:p>
          <a:endParaRPr lang="ru-RU"/>
        </a:p>
      </dgm:t>
    </dgm:pt>
    <dgm:pt modelId="{7BA0C238-02B7-4D80-84E8-929F47E1C279}" type="sibTrans" cxnId="{0FEFB36E-C846-4AC7-B7FC-499E3BB635D0}">
      <dgm:prSet/>
      <dgm:spPr/>
      <dgm:t>
        <a:bodyPr/>
        <a:lstStyle/>
        <a:p>
          <a:endParaRPr lang="ru-RU"/>
        </a:p>
      </dgm:t>
    </dgm:pt>
    <dgm:pt modelId="{66A01E23-272A-4878-ABAA-53933B10A234}" type="pres">
      <dgm:prSet presAssocID="{3DF471D9-201B-44CC-911C-229CD747FC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D60568-5044-4F10-A518-4B75795E4820}" type="pres">
      <dgm:prSet presAssocID="{720DCA9A-87C5-4D24-A22A-5E5FD9EB0100}" presName="parentLin" presStyleCnt="0"/>
      <dgm:spPr/>
    </dgm:pt>
    <dgm:pt modelId="{26E12A5F-3859-4362-B5F3-FD5C6C88ADC9}" type="pres">
      <dgm:prSet presAssocID="{720DCA9A-87C5-4D24-A22A-5E5FD9EB010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30D7B8E-4519-4993-8B73-C7896D852258}" type="pres">
      <dgm:prSet presAssocID="{720DCA9A-87C5-4D24-A22A-5E5FD9EB010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8D6FBE-4924-45CC-B803-39E77D92B61C}" type="pres">
      <dgm:prSet presAssocID="{720DCA9A-87C5-4D24-A22A-5E5FD9EB0100}" presName="negativeSpace" presStyleCnt="0"/>
      <dgm:spPr/>
    </dgm:pt>
    <dgm:pt modelId="{E07D569F-C040-4A5A-B2F0-50312725D12A}" type="pres">
      <dgm:prSet presAssocID="{720DCA9A-87C5-4D24-A22A-5E5FD9EB0100}" presName="childText" presStyleLbl="conFgAcc1" presStyleIdx="0" presStyleCnt="3">
        <dgm:presLayoutVars>
          <dgm:bulletEnabled val="1"/>
        </dgm:presLayoutVars>
      </dgm:prSet>
      <dgm:spPr/>
    </dgm:pt>
    <dgm:pt modelId="{EC2C4FD0-571E-4051-BADC-4F9867943187}" type="pres">
      <dgm:prSet presAssocID="{400C0F4B-D221-476B-B59F-56050DC9F585}" presName="spaceBetweenRectangles" presStyleCnt="0"/>
      <dgm:spPr/>
    </dgm:pt>
    <dgm:pt modelId="{6494B4C4-2092-4A64-851F-4C7B1E0B7454}" type="pres">
      <dgm:prSet presAssocID="{6B532AE4-713E-40C1-A65D-2C1C70291825}" presName="parentLin" presStyleCnt="0"/>
      <dgm:spPr/>
    </dgm:pt>
    <dgm:pt modelId="{8729E480-0981-4EA0-95A1-796B1BFB7D4E}" type="pres">
      <dgm:prSet presAssocID="{6B532AE4-713E-40C1-A65D-2C1C7029182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08D55A7-75D3-4FE6-B00D-F165CDC9DDBB}" type="pres">
      <dgm:prSet presAssocID="{6B532AE4-713E-40C1-A65D-2C1C7029182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96C5EF-F67C-425A-B1C1-ADCF2738158A}" type="pres">
      <dgm:prSet presAssocID="{6B532AE4-713E-40C1-A65D-2C1C70291825}" presName="negativeSpace" presStyleCnt="0"/>
      <dgm:spPr/>
    </dgm:pt>
    <dgm:pt modelId="{1F852082-EFF2-48F6-9571-D95CEEDDCF05}" type="pres">
      <dgm:prSet presAssocID="{6B532AE4-713E-40C1-A65D-2C1C70291825}" presName="childText" presStyleLbl="conFgAcc1" presStyleIdx="1" presStyleCnt="3">
        <dgm:presLayoutVars>
          <dgm:bulletEnabled val="1"/>
        </dgm:presLayoutVars>
      </dgm:prSet>
      <dgm:spPr/>
    </dgm:pt>
    <dgm:pt modelId="{45C40576-5B59-4E43-BEF3-08C00D882E40}" type="pres">
      <dgm:prSet presAssocID="{38047970-3924-4B7F-81AC-8B11736FDDB9}" presName="spaceBetweenRectangles" presStyleCnt="0"/>
      <dgm:spPr/>
    </dgm:pt>
    <dgm:pt modelId="{A558BA63-C8F6-4F64-A88D-F59BF6398676}" type="pres">
      <dgm:prSet presAssocID="{C8025508-2F8F-4C36-94F1-5C49C11A96D6}" presName="parentLin" presStyleCnt="0"/>
      <dgm:spPr/>
    </dgm:pt>
    <dgm:pt modelId="{91CE26B3-C87E-4E6C-9AC1-244D0C0CDD85}" type="pres">
      <dgm:prSet presAssocID="{C8025508-2F8F-4C36-94F1-5C49C11A96D6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DCA2090-3450-474A-AF3C-7106F50E1B96}" type="pres">
      <dgm:prSet presAssocID="{C8025508-2F8F-4C36-94F1-5C49C11A96D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6EFA88-40E2-43B4-A698-DFEF05F546F1}" type="pres">
      <dgm:prSet presAssocID="{C8025508-2F8F-4C36-94F1-5C49C11A96D6}" presName="negativeSpace" presStyleCnt="0"/>
      <dgm:spPr/>
    </dgm:pt>
    <dgm:pt modelId="{48208DCF-E6E8-4FF5-BCD8-1F8E614DAD09}" type="pres">
      <dgm:prSet presAssocID="{C8025508-2F8F-4C36-94F1-5C49C11A96D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260DE98-C701-4F17-B803-CF134D1C664A}" srcId="{3DF471D9-201B-44CC-911C-229CD747FC95}" destId="{720DCA9A-87C5-4D24-A22A-5E5FD9EB0100}" srcOrd="0" destOrd="0" parTransId="{C826C444-1305-4A6E-9604-C7ECBB68A671}" sibTransId="{400C0F4B-D221-476B-B59F-56050DC9F585}"/>
    <dgm:cxn modelId="{0A0FB4B3-BB46-41E5-AD10-29272BA40E4C}" type="presOf" srcId="{720DCA9A-87C5-4D24-A22A-5E5FD9EB0100}" destId="{C30D7B8E-4519-4993-8B73-C7896D852258}" srcOrd="1" destOrd="0" presId="urn:microsoft.com/office/officeart/2005/8/layout/list1"/>
    <dgm:cxn modelId="{12BA19C4-3E66-4307-B16D-4BC291ABB505}" type="presOf" srcId="{C8025508-2F8F-4C36-94F1-5C49C11A96D6}" destId="{91CE26B3-C87E-4E6C-9AC1-244D0C0CDD85}" srcOrd="0" destOrd="0" presId="urn:microsoft.com/office/officeart/2005/8/layout/list1"/>
    <dgm:cxn modelId="{B477E517-7035-4784-88DB-19874E878218}" srcId="{3DF471D9-201B-44CC-911C-229CD747FC95}" destId="{6B532AE4-713E-40C1-A65D-2C1C70291825}" srcOrd="1" destOrd="0" parTransId="{2378DF6D-4992-4641-962F-FDD40F08980B}" sibTransId="{38047970-3924-4B7F-81AC-8B11736FDDB9}"/>
    <dgm:cxn modelId="{C2558D36-8B87-464D-A271-35DBBFD054D9}" type="presOf" srcId="{C8025508-2F8F-4C36-94F1-5C49C11A96D6}" destId="{8DCA2090-3450-474A-AF3C-7106F50E1B96}" srcOrd="1" destOrd="0" presId="urn:microsoft.com/office/officeart/2005/8/layout/list1"/>
    <dgm:cxn modelId="{0FEFB36E-C846-4AC7-B7FC-499E3BB635D0}" srcId="{3DF471D9-201B-44CC-911C-229CD747FC95}" destId="{C8025508-2F8F-4C36-94F1-5C49C11A96D6}" srcOrd="2" destOrd="0" parTransId="{96DFA89F-7CE1-499F-BB0B-1EA0848CD435}" sibTransId="{7BA0C238-02B7-4D80-84E8-929F47E1C279}"/>
    <dgm:cxn modelId="{EEC0A374-66F2-4289-9A8D-3B9B04046371}" type="presOf" srcId="{6B532AE4-713E-40C1-A65D-2C1C70291825}" destId="{408D55A7-75D3-4FE6-B00D-F165CDC9DDBB}" srcOrd="1" destOrd="0" presId="urn:microsoft.com/office/officeart/2005/8/layout/list1"/>
    <dgm:cxn modelId="{158CDE55-A653-436C-9EDF-750A1CEE9BD5}" type="presOf" srcId="{3DF471D9-201B-44CC-911C-229CD747FC95}" destId="{66A01E23-272A-4878-ABAA-53933B10A234}" srcOrd="0" destOrd="0" presId="urn:microsoft.com/office/officeart/2005/8/layout/list1"/>
    <dgm:cxn modelId="{FF1967F5-DEA8-4FC6-9C40-00BCE104FDE2}" type="presOf" srcId="{6B532AE4-713E-40C1-A65D-2C1C70291825}" destId="{8729E480-0981-4EA0-95A1-796B1BFB7D4E}" srcOrd="0" destOrd="0" presId="urn:microsoft.com/office/officeart/2005/8/layout/list1"/>
    <dgm:cxn modelId="{91917AD7-D599-40A9-A1FE-28E6C299CFFC}" type="presOf" srcId="{720DCA9A-87C5-4D24-A22A-5E5FD9EB0100}" destId="{26E12A5F-3859-4362-B5F3-FD5C6C88ADC9}" srcOrd="0" destOrd="0" presId="urn:microsoft.com/office/officeart/2005/8/layout/list1"/>
    <dgm:cxn modelId="{6514F24C-5469-4BEB-95BC-73CFD69DBC4E}" type="presParOf" srcId="{66A01E23-272A-4878-ABAA-53933B10A234}" destId="{96D60568-5044-4F10-A518-4B75795E4820}" srcOrd="0" destOrd="0" presId="urn:microsoft.com/office/officeart/2005/8/layout/list1"/>
    <dgm:cxn modelId="{6EEB756C-7ADD-4971-8332-348F698E6A4E}" type="presParOf" srcId="{96D60568-5044-4F10-A518-4B75795E4820}" destId="{26E12A5F-3859-4362-B5F3-FD5C6C88ADC9}" srcOrd="0" destOrd="0" presId="urn:microsoft.com/office/officeart/2005/8/layout/list1"/>
    <dgm:cxn modelId="{768F9669-4E9A-4126-B537-F91BB50848A6}" type="presParOf" srcId="{96D60568-5044-4F10-A518-4B75795E4820}" destId="{C30D7B8E-4519-4993-8B73-C7896D852258}" srcOrd="1" destOrd="0" presId="urn:microsoft.com/office/officeart/2005/8/layout/list1"/>
    <dgm:cxn modelId="{2A03EB2E-E978-4FC8-8BC9-9BD1C35F9AB7}" type="presParOf" srcId="{66A01E23-272A-4878-ABAA-53933B10A234}" destId="{568D6FBE-4924-45CC-B803-39E77D92B61C}" srcOrd="1" destOrd="0" presId="urn:microsoft.com/office/officeart/2005/8/layout/list1"/>
    <dgm:cxn modelId="{AC6A16FC-776F-448A-AEB8-0FEF49D35B50}" type="presParOf" srcId="{66A01E23-272A-4878-ABAA-53933B10A234}" destId="{E07D569F-C040-4A5A-B2F0-50312725D12A}" srcOrd="2" destOrd="0" presId="urn:microsoft.com/office/officeart/2005/8/layout/list1"/>
    <dgm:cxn modelId="{B37373A2-564B-45D1-A8AB-DB85D5C62C30}" type="presParOf" srcId="{66A01E23-272A-4878-ABAA-53933B10A234}" destId="{EC2C4FD0-571E-4051-BADC-4F9867943187}" srcOrd="3" destOrd="0" presId="urn:microsoft.com/office/officeart/2005/8/layout/list1"/>
    <dgm:cxn modelId="{1B7BA8C8-A252-4292-962C-512C12B1D03B}" type="presParOf" srcId="{66A01E23-272A-4878-ABAA-53933B10A234}" destId="{6494B4C4-2092-4A64-851F-4C7B1E0B7454}" srcOrd="4" destOrd="0" presId="urn:microsoft.com/office/officeart/2005/8/layout/list1"/>
    <dgm:cxn modelId="{4D580C98-1090-4CBE-934A-E8612490E362}" type="presParOf" srcId="{6494B4C4-2092-4A64-851F-4C7B1E0B7454}" destId="{8729E480-0981-4EA0-95A1-796B1BFB7D4E}" srcOrd="0" destOrd="0" presId="urn:microsoft.com/office/officeart/2005/8/layout/list1"/>
    <dgm:cxn modelId="{CCD66417-289F-4A56-8934-A6403FEE5FED}" type="presParOf" srcId="{6494B4C4-2092-4A64-851F-4C7B1E0B7454}" destId="{408D55A7-75D3-4FE6-B00D-F165CDC9DDBB}" srcOrd="1" destOrd="0" presId="urn:microsoft.com/office/officeart/2005/8/layout/list1"/>
    <dgm:cxn modelId="{D3578CBE-5A39-4E30-AD24-82077185B710}" type="presParOf" srcId="{66A01E23-272A-4878-ABAA-53933B10A234}" destId="{0A96C5EF-F67C-425A-B1C1-ADCF2738158A}" srcOrd="5" destOrd="0" presId="urn:microsoft.com/office/officeart/2005/8/layout/list1"/>
    <dgm:cxn modelId="{8A3A9D46-2BCF-42E7-9B19-2FD14F3C58C8}" type="presParOf" srcId="{66A01E23-272A-4878-ABAA-53933B10A234}" destId="{1F852082-EFF2-48F6-9571-D95CEEDDCF05}" srcOrd="6" destOrd="0" presId="urn:microsoft.com/office/officeart/2005/8/layout/list1"/>
    <dgm:cxn modelId="{072A979B-9A23-4D71-ACDB-D8EDED15ACB7}" type="presParOf" srcId="{66A01E23-272A-4878-ABAA-53933B10A234}" destId="{45C40576-5B59-4E43-BEF3-08C00D882E40}" srcOrd="7" destOrd="0" presId="urn:microsoft.com/office/officeart/2005/8/layout/list1"/>
    <dgm:cxn modelId="{31054765-E152-450A-9CAF-A9D6790EB054}" type="presParOf" srcId="{66A01E23-272A-4878-ABAA-53933B10A234}" destId="{A558BA63-C8F6-4F64-A88D-F59BF6398676}" srcOrd="8" destOrd="0" presId="urn:microsoft.com/office/officeart/2005/8/layout/list1"/>
    <dgm:cxn modelId="{89D202D7-553F-45BB-B62C-71265E3B31C6}" type="presParOf" srcId="{A558BA63-C8F6-4F64-A88D-F59BF6398676}" destId="{91CE26B3-C87E-4E6C-9AC1-244D0C0CDD85}" srcOrd="0" destOrd="0" presId="urn:microsoft.com/office/officeart/2005/8/layout/list1"/>
    <dgm:cxn modelId="{C4DA46A7-956F-494C-B550-C84843A83EE5}" type="presParOf" srcId="{A558BA63-C8F6-4F64-A88D-F59BF6398676}" destId="{8DCA2090-3450-474A-AF3C-7106F50E1B96}" srcOrd="1" destOrd="0" presId="urn:microsoft.com/office/officeart/2005/8/layout/list1"/>
    <dgm:cxn modelId="{AB31A3F7-9439-4CC6-9509-B0DBA1584354}" type="presParOf" srcId="{66A01E23-272A-4878-ABAA-53933B10A234}" destId="{D06EFA88-40E2-43B4-A698-DFEF05F546F1}" srcOrd="9" destOrd="0" presId="urn:microsoft.com/office/officeart/2005/8/layout/list1"/>
    <dgm:cxn modelId="{1EA27BF4-1687-47A5-8103-F98F88E9B259}" type="presParOf" srcId="{66A01E23-272A-4878-ABAA-53933B10A234}" destId="{48208DCF-E6E8-4FF5-BCD8-1F8E614DAD0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D569F-C040-4A5A-B2F0-50312725D12A}">
      <dsp:nvSpPr>
        <dsp:cNvPr id="0" name=""/>
        <dsp:cNvSpPr/>
      </dsp:nvSpPr>
      <dsp:spPr>
        <a:xfrm>
          <a:off x="0" y="493962"/>
          <a:ext cx="10058399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D7B8E-4519-4993-8B73-C7896D852258}">
      <dsp:nvSpPr>
        <dsp:cNvPr id="0" name=""/>
        <dsp:cNvSpPr/>
      </dsp:nvSpPr>
      <dsp:spPr>
        <a:xfrm>
          <a:off x="502920" y="51162"/>
          <a:ext cx="704088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Демонстративный</a:t>
          </a:r>
          <a:endParaRPr lang="ru-RU" sz="3000" kern="1200" dirty="0"/>
        </a:p>
      </dsp:txBody>
      <dsp:txXfrm>
        <a:off x="546151" y="94393"/>
        <a:ext cx="6954418" cy="799138"/>
      </dsp:txXfrm>
    </dsp:sp>
    <dsp:sp modelId="{1F852082-EFF2-48F6-9571-D95CEEDDCF05}">
      <dsp:nvSpPr>
        <dsp:cNvPr id="0" name=""/>
        <dsp:cNvSpPr/>
      </dsp:nvSpPr>
      <dsp:spPr>
        <a:xfrm>
          <a:off x="0" y="1854762"/>
          <a:ext cx="10058399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D55A7-75D3-4FE6-B00D-F165CDC9DDBB}">
      <dsp:nvSpPr>
        <dsp:cNvPr id="0" name=""/>
        <dsp:cNvSpPr/>
      </dsp:nvSpPr>
      <dsp:spPr>
        <a:xfrm>
          <a:off x="502920" y="1411962"/>
          <a:ext cx="704088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Аффективный</a:t>
          </a:r>
          <a:endParaRPr lang="ru-RU" sz="3000" kern="1200" dirty="0"/>
        </a:p>
      </dsp:txBody>
      <dsp:txXfrm>
        <a:off x="546151" y="1455193"/>
        <a:ext cx="6954418" cy="799138"/>
      </dsp:txXfrm>
    </dsp:sp>
    <dsp:sp modelId="{48208DCF-E6E8-4FF5-BCD8-1F8E614DAD09}">
      <dsp:nvSpPr>
        <dsp:cNvPr id="0" name=""/>
        <dsp:cNvSpPr/>
      </dsp:nvSpPr>
      <dsp:spPr>
        <a:xfrm>
          <a:off x="0" y="3215562"/>
          <a:ext cx="10058399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A2090-3450-474A-AF3C-7106F50E1B96}">
      <dsp:nvSpPr>
        <dsp:cNvPr id="0" name=""/>
        <dsp:cNvSpPr/>
      </dsp:nvSpPr>
      <dsp:spPr>
        <a:xfrm>
          <a:off x="502920" y="2772762"/>
          <a:ext cx="704088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Истинный</a:t>
          </a:r>
          <a:endParaRPr lang="ru-RU" sz="3000" kern="1200" dirty="0"/>
        </a:p>
      </dsp:txBody>
      <dsp:txXfrm>
        <a:off x="546151" y="2815993"/>
        <a:ext cx="6954418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C8FD-5AD2-439C-97E9-6F641C2932D8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8DFA-E7D7-498F-9593-C2ABA920143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804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C8FD-5AD2-439C-97E9-6F641C2932D8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8DFA-E7D7-498F-9593-C2ABA9201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53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C8FD-5AD2-439C-97E9-6F641C2932D8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8DFA-E7D7-498F-9593-C2ABA9201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050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C8FD-5AD2-439C-97E9-6F641C2932D8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8DFA-E7D7-498F-9593-C2ABA9201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69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C8FD-5AD2-439C-97E9-6F641C2932D8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8DFA-E7D7-498F-9593-C2ABA920143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04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C8FD-5AD2-439C-97E9-6F641C2932D8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8DFA-E7D7-498F-9593-C2ABA9201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42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C8FD-5AD2-439C-97E9-6F641C2932D8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8DFA-E7D7-498F-9593-C2ABA9201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21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C8FD-5AD2-439C-97E9-6F641C2932D8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8DFA-E7D7-498F-9593-C2ABA9201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47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C8FD-5AD2-439C-97E9-6F641C2932D8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8DFA-E7D7-498F-9593-C2ABA9201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891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DF6C8FD-5AD2-439C-97E9-6F641C2932D8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238DFA-E7D7-498F-9593-C2ABA9201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29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C8FD-5AD2-439C-97E9-6F641C2932D8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38DFA-E7D7-498F-9593-C2ABA9201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591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DF6C8FD-5AD2-439C-97E9-6F641C2932D8}" type="datetimeFigureOut">
              <a:rPr lang="ru-RU" smtClean="0"/>
              <a:t>18.11.2017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B238DFA-E7D7-498F-9593-C2ABA920143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15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 smtClean="0">
                <a:solidFill>
                  <a:schemeClr val="bg2">
                    <a:lumMod val="25000"/>
                  </a:schemeClr>
                </a:solidFill>
              </a:rPr>
              <a:t>Тема: «Опасности социальных сетей»</a:t>
            </a:r>
            <a:endParaRPr lang="ru-RU" alt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47" y="1846263"/>
            <a:ext cx="9039831" cy="4022725"/>
          </a:xfrm>
        </p:spPr>
      </p:pic>
    </p:spTree>
    <p:extLst>
      <p:ext uri="{BB962C8B-B14F-4D97-AF65-F5344CB8AC3E}">
        <p14:creationId xmlns:p14="http://schemas.microsoft.com/office/powerpoint/2010/main" val="45742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385" y="1798761"/>
            <a:ext cx="4980685" cy="4483705"/>
          </a:xfrm>
          <a:solidFill>
            <a:schemeClr val="bg1"/>
          </a:solidFill>
        </p:spPr>
        <p:txBody>
          <a:bodyPr>
            <a:normAutofit/>
          </a:bodyPr>
          <a:lstStyle/>
          <a:p>
            <a:pPr fontAlgn="base"/>
            <a:r>
              <a:rPr lang="ru-RU" b="1" i="1" dirty="0">
                <a:solidFill>
                  <a:schemeClr val="tx1"/>
                </a:solidFill>
              </a:rPr>
              <a:t>Филипп Лис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i="1" dirty="0">
                <a:solidFill>
                  <a:schemeClr val="tx1"/>
                </a:solidFill>
              </a:rPr>
              <a:t>17 </a:t>
            </a:r>
            <a:r>
              <a:rPr lang="ru-RU" i="1" dirty="0" err="1">
                <a:solidFill>
                  <a:schemeClr val="tx1"/>
                </a:solidFill>
              </a:rPr>
              <a:t>мар</a:t>
            </a:r>
            <a:r>
              <a:rPr lang="ru-RU" i="1" dirty="0">
                <a:solidFill>
                  <a:schemeClr val="tx1"/>
                </a:solidFill>
              </a:rPr>
              <a:t> 2016 в 20:01</a:t>
            </a:r>
            <a:endParaRPr lang="ru-RU" dirty="0">
              <a:solidFill>
                <a:schemeClr val="tx1"/>
              </a:solidFill>
            </a:endParaRPr>
          </a:p>
          <a:p>
            <a:pPr fontAlgn="base"/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i="1" dirty="0">
                <a:solidFill>
                  <a:schemeClr val="tx1"/>
                </a:solidFill>
              </a:rPr>
              <a:t>Ребята, всем привет. Меня зовут Филипп Лис. Хочу сказать, что в моей смерти никто не виноват……Желаю вам всем не повторять моих ошибок, добра вам, я частично задумывался о смерти, недавно пытался неудачно повеситься, но мне понравилось. Чувство, когда ты засыпаешь и летишь вверх — это чувство, когда ты понимаешь, что без него тебе никуда, хочется его чувствовать постоянно. В моём случае смерть — выход от всех моих </a:t>
            </a:r>
            <a:r>
              <a:rPr lang="ru-RU" i="1" dirty="0" err="1">
                <a:solidFill>
                  <a:schemeClr val="tx1"/>
                </a:solidFill>
              </a:rPr>
              <a:t>проблем.Берегите</a:t>
            </a:r>
            <a:r>
              <a:rPr lang="ru-RU" i="1" dirty="0">
                <a:solidFill>
                  <a:schemeClr val="tx1"/>
                </a:solidFill>
              </a:rPr>
              <a:t> себя. Я ухожу не первый…»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336" y="2237591"/>
            <a:ext cx="4821441" cy="36378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7887" y="699248"/>
            <a:ext cx="991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Основатель, куратор «групп смерти» </a:t>
            </a:r>
            <a:r>
              <a:rPr lang="ru-RU" sz="3200" b="1" dirty="0" err="1" smtClean="0"/>
              <a:t>вконтакте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18705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258" y="733331"/>
            <a:ext cx="10058400" cy="13299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Интернет — причина или катализатор роста самоубийств среди подростков?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76" y="1845734"/>
            <a:ext cx="6056556" cy="4436732"/>
          </a:xfrm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ru-RU" sz="2600" b="1" i="1" dirty="0">
                <a:solidFill>
                  <a:schemeClr val="tx1"/>
                </a:solidFill>
              </a:rPr>
              <a:t>Анна </a:t>
            </a:r>
            <a:r>
              <a:rPr lang="ru-RU" sz="2600" b="1" i="1" dirty="0" smtClean="0">
                <a:solidFill>
                  <a:schemeClr val="tx1"/>
                </a:solidFill>
              </a:rPr>
              <a:t>Портнова </a:t>
            </a:r>
            <a:r>
              <a:rPr lang="ru-RU" sz="2600" i="1" dirty="0" smtClean="0">
                <a:solidFill>
                  <a:schemeClr val="tx1"/>
                </a:solidFill>
              </a:rPr>
              <a:t>руководитель </a:t>
            </a:r>
            <a:r>
              <a:rPr lang="ru-RU" sz="2600" i="1" dirty="0">
                <a:solidFill>
                  <a:schemeClr val="tx1"/>
                </a:solidFill>
              </a:rPr>
              <a:t>отдела клинической психиатрии детского и подросткового возраста института имени </a:t>
            </a:r>
            <a:r>
              <a:rPr lang="ru-RU" sz="2600" i="1" dirty="0" smtClean="0">
                <a:solidFill>
                  <a:schemeClr val="tx1"/>
                </a:solidFill>
              </a:rPr>
              <a:t>Сербского</a:t>
            </a:r>
          </a:p>
          <a:p>
            <a:r>
              <a:rPr lang="ru-RU" sz="2600" i="1" dirty="0" smtClean="0">
                <a:solidFill>
                  <a:schemeClr val="tx1"/>
                </a:solidFill>
              </a:rPr>
              <a:t>«Первопричина </a:t>
            </a:r>
            <a:r>
              <a:rPr lang="ru-RU" sz="2600" i="1" dirty="0">
                <a:solidFill>
                  <a:schemeClr val="tx1"/>
                </a:solidFill>
              </a:rPr>
              <a:t>— в самом человеке, в его семье, если речь идет о подростках, то это, как правило, его </a:t>
            </a:r>
            <a:r>
              <a:rPr lang="ru-RU" sz="2600" i="1" dirty="0" err="1">
                <a:solidFill>
                  <a:schemeClr val="tx1"/>
                </a:solidFill>
              </a:rPr>
              <a:t>микросоциальное</a:t>
            </a:r>
            <a:r>
              <a:rPr lang="ru-RU" sz="2600" i="1" dirty="0">
                <a:solidFill>
                  <a:schemeClr val="tx1"/>
                </a:solidFill>
              </a:rPr>
              <a:t> окружение. Другое дело, что если подросток не определился еще с выбором, стоит на распутье, то, конечно, прямая провокация и подталкивание к самоубийству может это, конечно, </a:t>
            </a:r>
            <a:r>
              <a:rPr lang="ru-RU" sz="2600" i="1" dirty="0" smtClean="0">
                <a:solidFill>
                  <a:schemeClr val="tx1"/>
                </a:solidFill>
              </a:rPr>
              <a:t>вызвать».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35040" y="1845734"/>
            <a:ext cx="3905026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i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810336" y="2047946"/>
            <a:ext cx="3905026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i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422315" y="1845735"/>
            <a:ext cx="5572461" cy="443673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i="1" dirty="0">
                <a:solidFill>
                  <a:schemeClr val="tx1"/>
                </a:solidFill>
              </a:rPr>
              <a:t>Геннадий </a:t>
            </a:r>
            <a:r>
              <a:rPr lang="ru-RU" b="1" i="1" dirty="0" smtClean="0">
                <a:solidFill>
                  <a:schemeClr val="tx1"/>
                </a:solidFill>
              </a:rPr>
              <a:t>Банников </a:t>
            </a:r>
            <a:r>
              <a:rPr lang="ru-RU" i="1" dirty="0" smtClean="0">
                <a:solidFill>
                  <a:schemeClr val="tx1"/>
                </a:solidFill>
              </a:rPr>
              <a:t>старший </a:t>
            </a:r>
            <a:r>
              <a:rPr lang="ru-RU" i="1" dirty="0">
                <a:solidFill>
                  <a:schemeClr val="tx1"/>
                </a:solidFill>
              </a:rPr>
              <a:t>научный сотрудник отдела </a:t>
            </a:r>
            <a:r>
              <a:rPr lang="ru-RU" i="1" dirty="0" err="1">
                <a:solidFill>
                  <a:schemeClr val="tx1"/>
                </a:solidFill>
              </a:rPr>
              <a:t>суицидологии</a:t>
            </a:r>
            <a:r>
              <a:rPr lang="ru-RU" i="1" dirty="0">
                <a:solidFill>
                  <a:schemeClr val="tx1"/>
                </a:solidFill>
              </a:rPr>
              <a:t> Московского НИИ </a:t>
            </a:r>
            <a:r>
              <a:rPr lang="ru-RU" i="1" dirty="0" smtClean="0">
                <a:solidFill>
                  <a:schemeClr val="tx1"/>
                </a:solidFill>
              </a:rPr>
              <a:t>Психиатрии </a:t>
            </a:r>
          </a:p>
          <a:p>
            <a:r>
              <a:rPr lang="ru-RU" i="1" dirty="0" smtClean="0">
                <a:solidFill>
                  <a:schemeClr val="tx1"/>
                </a:solidFill>
              </a:rPr>
              <a:t>«</a:t>
            </a:r>
            <a:r>
              <a:rPr lang="ru-RU" sz="2400" i="1" dirty="0">
                <a:solidFill>
                  <a:schemeClr val="tx1"/>
                </a:solidFill>
              </a:rPr>
              <a:t>Попадают в группы смерти, как правило, которые находятся в состоянии или одиночества, или в состоянии депрессии. И там находят они свое общество, свою семью. Если человек в конце уже понимает, куда он попал, и уже идут серьезные задания, связанные с </a:t>
            </a:r>
            <a:r>
              <a:rPr lang="ru-RU" sz="2400" i="1" dirty="0" err="1">
                <a:solidFill>
                  <a:schemeClr val="tx1"/>
                </a:solidFill>
              </a:rPr>
              <a:t>самопорезами</a:t>
            </a:r>
            <a:r>
              <a:rPr lang="ru-RU" sz="2400" i="1" dirty="0">
                <a:solidFill>
                  <a:schemeClr val="tx1"/>
                </a:solidFill>
              </a:rPr>
              <a:t>, с самоповреждением, и кто пытается оттуда выйти, то, в общем-то, идут угрозы жизни как подростку, так и ближним </a:t>
            </a:r>
            <a:r>
              <a:rPr lang="ru-RU" sz="2400" i="1" dirty="0" smtClean="0">
                <a:solidFill>
                  <a:schemeClr val="tx1"/>
                </a:solidFill>
              </a:rPr>
              <a:t>его».</a:t>
            </a:r>
            <a:endParaRPr lang="ru-RU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0612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Группа риска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base">
              <a:buFont typeface="Wingdings" panose="05000000000000000000" pitchFamily="2" charset="2"/>
              <a:buChar char="v"/>
            </a:pPr>
            <a:r>
              <a:rPr lang="ru-RU" sz="3200" dirty="0" smtClean="0"/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отличники</a:t>
            </a:r>
            <a:r>
              <a:rPr lang="ru-RU" sz="3200" dirty="0">
                <a:solidFill>
                  <a:schemeClr val="tx1"/>
                </a:solidFill>
              </a:rPr>
              <a:t>, испытывающие неудовлетворение собой и вину за несоответствие стандартам;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</a:rPr>
              <a:t> замкнувшиеся </a:t>
            </a:r>
            <a:r>
              <a:rPr lang="ru-RU" sz="3200" dirty="0">
                <a:solidFill>
                  <a:schemeClr val="tx1"/>
                </a:solidFill>
              </a:rPr>
              <a:t>в себе дети, дети в </a:t>
            </a:r>
            <a:r>
              <a:rPr lang="ru-RU" sz="3200" dirty="0" smtClean="0">
                <a:solidFill>
                  <a:schemeClr val="tx1"/>
                </a:solidFill>
              </a:rPr>
              <a:t>депрессии;</a:t>
            </a:r>
            <a:endParaRPr lang="ru-RU" sz="3200" dirty="0">
              <a:solidFill>
                <a:schemeClr val="tx1"/>
              </a:solidFill>
            </a:endParaRPr>
          </a:p>
          <a:p>
            <a:pPr fontAlgn="base">
              <a:buFont typeface="Wingdings" panose="05000000000000000000" pitchFamily="2" charset="2"/>
              <a:buChar char="v"/>
            </a:pP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ребята</a:t>
            </a:r>
            <a:r>
              <a:rPr lang="ru-RU" sz="3200" dirty="0">
                <a:solidFill>
                  <a:schemeClr val="tx1"/>
                </a:solidFill>
              </a:rPr>
              <a:t>, которые не могут выполнить завышенные требования взрослых;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подростки</a:t>
            </a:r>
            <a:r>
              <a:rPr lang="ru-RU" sz="3200" dirty="0">
                <a:solidFill>
                  <a:schemeClr val="tx1"/>
                </a:solidFill>
              </a:rPr>
              <a:t>, склонные к тревожно-депрессивным состояниям, особенно если в семье были попытки суицидального характера;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дети </a:t>
            </a:r>
            <a:r>
              <a:rPr lang="ru-RU" sz="3200" dirty="0">
                <a:solidFill>
                  <a:schemeClr val="tx1"/>
                </a:solidFill>
              </a:rPr>
              <a:t>из проблемных семей, испытывающие физическое насилие.</a:t>
            </a:r>
            <a:br>
              <a:rPr lang="ru-RU" sz="3200" dirty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1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86603"/>
            <a:ext cx="4228105" cy="5670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86603"/>
            <a:ext cx="5683063" cy="5670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58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48" y="286603"/>
            <a:ext cx="5267306" cy="5718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29" y="286603"/>
            <a:ext cx="4791094" cy="5718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04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522" y="620887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Признаки, по которым можно определить </a:t>
            </a:r>
            <a:r>
              <a:rPr lang="ru-RU" b="1" dirty="0" smtClean="0">
                <a:solidFill>
                  <a:schemeClr val="tx1"/>
                </a:solidFill>
              </a:rPr>
              <a:t>возможные психологические проблемы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Нарушения </a:t>
            </a:r>
            <a:r>
              <a:rPr lang="ru-RU" dirty="0">
                <a:solidFill>
                  <a:schemeClr val="tx1"/>
                </a:solidFill>
              </a:rPr>
              <a:t>пищевого поведения: полное отсутствие аппетита или, наоборот, неконтролируемое обжорство.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</a:rPr>
              <a:t>Пренебрежительное отношение к собственной внешности: например, неопрятность в одежде в течение нескольких дней.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</a:rPr>
              <a:t>Жалобы на физическое состояние: мигрень или боли в животе.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</a:rPr>
              <a:t>Отсутствие удовольствия от тех занятий, которые раньше приносили радость. Чувство скуки или апатии.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</a:rPr>
              <a:t>Непрекращающееся ощущение вины, тотального одиночества.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</a:rPr>
              <a:t>Ухудшение концентрации внимания.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tx1"/>
                </a:solidFill>
              </a:rPr>
              <a:t>Вспыльчивость, частые гневные реакции по незначительным причинам.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86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ЖЕСТКИЙ ОТВЕТ Путина 'Синему киту'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1529" y="1011981"/>
            <a:ext cx="7745506" cy="4847012"/>
          </a:xfrm>
        </p:spPr>
      </p:pic>
    </p:spTree>
    <p:extLst>
      <p:ext uri="{BB962C8B-B14F-4D97-AF65-F5344CB8AC3E}">
        <p14:creationId xmlns:p14="http://schemas.microsoft.com/office/powerpoint/2010/main" val="186022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222218" y="298765"/>
            <a:ext cx="10180888" cy="5822336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Рождение вашего ребёнка было желанным?</a:t>
            </a:r>
          </a:p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каждый день его целуете, говорите ласковые слова или шутите с ним?</a:t>
            </a:r>
          </a:p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с ним каждый вечер разговариваете по душам и обсуждаете прожитый им день?</a:t>
            </a:r>
          </a:p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в неделю проводите с ним досуг (кино, концерт, театр, посещение родственников, поход на лыжах и т.д.)?</a:t>
            </a:r>
          </a:p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обсуждаете с ним создавшиеся семейные проблемы, ситуации, планы?</a:t>
            </a:r>
          </a:p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обсуждаете с ним его имидж, моду, манеру одеваться?</a:t>
            </a:r>
          </a:p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знаете его друзей (чем они занимаются, где живут)?</a:t>
            </a:r>
          </a:p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в курсе о его время провождении, хобби, занятиях?</a:t>
            </a:r>
          </a:p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в курсе его влюблённости, симпатиях?</a:t>
            </a:r>
          </a:p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знаете о его недругах, недоброжелателях, врагах?</a:t>
            </a:r>
          </a:p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знаете, какой его любимый предмет в школе?</a:t>
            </a:r>
          </a:p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знаете кто у него любимый учитель в школе?</a:t>
            </a:r>
          </a:p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знаете, какой у него самый нелюбимый учитель в школе?</a:t>
            </a:r>
          </a:p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первым идёте на примирение, разговор?</a:t>
            </a:r>
          </a:p>
          <a:p>
            <a:pPr marL="171450" lvl="0" indent="-171450" defTabSz="685800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не оскорбляете и не унижаете своего ребёнка?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9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>
                <a:solidFill>
                  <a:srgbClr val="FF0000"/>
                </a:solidFill>
              </a:rPr>
              <a:t>Спасибо </a:t>
            </a:r>
            <a:br>
              <a:rPr lang="ru-RU" altLang="ru-RU" b="1" dirty="0">
                <a:solidFill>
                  <a:srgbClr val="FF0000"/>
                </a:solidFill>
              </a:rPr>
            </a:br>
            <a:r>
              <a:rPr lang="ru-RU" altLang="ru-RU" b="1" dirty="0">
                <a:solidFill>
                  <a:srgbClr val="FF0000"/>
                </a:solidFill>
              </a:rPr>
              <a:t>за внимание!</a:t>
            </a:r>
            <a:endParaRPr lang="ru-RU" b="1" dirty="0"/>
          </a:p>
        </p:txBody>
      </p:sp>
      <p:pic>
        <p:nvPicPr>
          <p:cNvPr id="4" name="Picture 5" descr="http://doggi.ru/_pu/21/148343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55" y="1901228"/>
            <a:ext cx="6437014" cy="388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87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Данные статистики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детей в возрасте от 12 – 16 лет </a:t>
            </a:r>
            <a:r>
              <a:rPr lang="ru-RU" alt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alt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85%</a:t>
            </a:r>
            <a:r>
              <a:rPr lang="ru-RU" alt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 интернет используют </a:t>
            </a:r>
            <a:endParaRPr lang="ru-RU" alt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alt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95% </a:t>
            </a:r>
            <a:r>
              <a:rPr lang="ru-RU" alt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 выходят  в Интернет с домашних компьютеров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alt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</a:t>
            </a:r>
            <a:r>
              <a:rPr lang="ru-RU" alt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выходят в Интернет, в то время, когда находятся дома одни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4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Опасности </a:t>
            </a:r>
            <a:r>
              <a:rPr lang="en-US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социальных сетях</a:t>
            </a: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5167718" cy="41224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</a:t>
            </a:r>
            <a:r>
              <a:rPr lang="ru-RU" alt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анорексии</a:t>
            </a:r>
            <a:endParaRPr lang="ru-RU" alt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Мошенничество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Разглашение персональной информации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Киберпреследование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(рассылка оскорбительных сообщений и эл. писем)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Педофилия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наркотических и  психотропных веществ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суицида</a:t>
            </a:r>
          </a:p>
          <a:p>
            <a:endParaRPr lang="ru-RU" dirty="0"/>
          </a:p>
        </p:txBody>
      </p:sp>
      <p:pic>
        <p:nvPicPr>
          <p:cNvPr id="4" name="Picture 5" descr="84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613" y="1845734"/>
            <a:ext cx="3525476" cy="412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05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63" y="78373"/>
            <a:ext cx="10058400" cy="145075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Суицид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541559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455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04" y="244444"/>
            <a:ext cx="10031240" cy="5911912"/>
          </a:xfrm>
        </p:spPr>
      </p:pic>
    </p:spTree>
    <p:extLst>
      <p:ext uri="{BB962C8B-B14F-4D97-AF65-F5344CB8AC3E}">
        <p14:creationId xmlns:p14="http://schemas.microsoft.com/office/powerpoint/2010/main" val="205091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76" y="181069"/>
            <a:ext cx="10339058" cy="6092982"/>
          </a:xfrm>
        </p:spPr>
      </p:pic>
    </p:spTree>
    <p:extLst>
      <p:ext uri="{BB962C8B-B14F-4D97-AF65-F5344CB8AC3E}">
        <p14:creationId xmlns:p14="http://schemas.microsoft.com/office/powerpoint/2010/main" val="42487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altLang="ru-RU" sz="2800" b="1" dirty="0" smtClean="0"/>
              <a:t>Группы </a:t>
            </a:r>
            <a:r>
              <a:rPr lang="ru-RU" altLang="ru-RU" sz="2800" b="1" dirty="0"/>
              <a:t>со </a:t>
            </a:r>
            <a:r>
              <a:rPr lang="ru-RU" altLang="ru-RU" sz="2800" b="1" dirty="0" smtClean="0"/>
              <a:t>словами</a:t>
            </a:r>
            <a:r>
              <a:rPr lang="ru-RU" altLang="ru-RU" sz="2800" b="1" dirty="0"/>
              <a:t> </a:t>
            </a:r>
            <a:r>
              <a:rPr lang="ru-RU" altLang="ru-RU" sz="2800" b="1" dirty="0" smtClean="0"/>
              <a:t>(</a:t>
            </a:r>
            <a:r>
              <a:rPr lang="en-US" altLang="ru-RU" sz="2800" b="1" dirty="0" smtClean="0"/>
              <a:t>#</a:t>
            </a:r>
            <a:r>
              <a:rPr lang="ru-RU" altLang="ru-RU" sz="2800" b="1" dirty="0" err="1" smtClean="0"/>
              <a:t>хештеги</a:t>
            </a:r>
            <a:r>
              <a:rPr lang="ru-RU" altLang="ru-RU" sz="2800" b="1" dirty="0" smtClean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dirty="0" smtClean="0"/>
              <a:t>«</a:t>
            </a:r>
            <a:r>
              <a:rPr lang="ru-RU" altLang="ru-RU" sz="2600" dirty="0" smtClean="0">
                <a:solidFill>
                  <a:schemeClr val="tx1"/>
                </a:solidFill>
              </a:rPr>
              <a:t>КИТ»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600" dirty="0" smtClean="0">
                <a:solidFill>
                  <a:schemeClr val="tx1"/>
                </a:solidFill>
              </a:rPr>
              <a:t>«</a:t>
            </a:r>
            <a:r>
              <a:rPr lang="ru-RU" altLang="ru-RU" sz="2600" dirty="0">
                <a:solidFill>
                  <a:schemeClr val="tx1"/>
                </a:solidFill>
              </a:rPr>
              <a:t>Киты плывут вверх</a:t>
            </a:r>
            <a:r>
              <a:rPr lang="ru-RU" altLang="ru-RU" sz="2600" dirty="0" smtClean="0">
                <a:solidFill>
                  <a:schemeClr val="tx1"/>
                </a:solidFill>
              </a:rPr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600" dirty="0" smtClean="0">
                <a:solidFill>
                  <a:schemeClr val="tx1"/>
                </a:solidFill>
              </a:rPr>
              <a:t> </a:t>
            </a:r>
            <a:r>
              <a:rPr lang="ru-RU" altLang="ru-RU" sz="2600" dirty="0">
                <a:solidFill>
                  <a:schemeClr val="tx1"/>
                </a:solidFill>
              </a:rPr>
              <a:t>«Космический кит</a:t>
            </a:r>
            <a:r>
              <a:rPr lang="ru-RU" altLang="ru-RU" sz="2600" dirty="0" smtClean="0">
                <a:solidFill>
                  <a:schemeClr val="tx1"/>
                </a:solidFill>
              </a:rPr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600" dirty="0" smtClean="0">
                <a:solidFill>
                  <a:schemeClr val="tx1"/>
                </a:solidFill>
              </a:rPr>
              <a:t>«</a:t>
            </a:r>
            <a:r>
              <a:rPr lang="ru-RU" altLang="ru-RU" sz="2600" dirty="0">
                <a:solidFill>
                  <a:schemeClr val="tx1"/>
                </a:solidFill>
              </a:rPr>
              <a:t>Белый кит</a:t>
            </a:r>
            <a:r>
              <a:rPr lang="ru-RU" altLang="ru-RU" sz="2600" dirty="0" smtClean="0">
                <a:solidFill>
                  <a:schemeClr val="tx1"/>
                </a:solidFill>
              </a:rPr>
              <a:t>»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600" dirty="0" smtClean="0">
                <a:solidFill>
                  <a:schemeClr val="tx1"/>
                </a:solidFill>
              </a:rPr>
              <a:t>«</a:t>
            </a:r>
            <a:r>
              <a:rPr lang="ru-RU" altLang="ru-RU" sz="2600" dirty="0">
                <a:solidFill>
                  <a:schemeClr val="tx1"/>
                </a:solidFill>
              </a:rPr>
              <a:t>Китовой журнал</a:t>
            </a:r>
            <a:r>
              <a:rPr lang="ru-RU" altLang="ru-RU" sz="2600" dirty="0" smtClean="0">
                <a:solidFill>
                  <a:schemeClr val="tx1"/>
                </a:solidFill>
              </a:rPr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600" dirty="0" smtClean="0">
                <a:solidFill>
                  <a:schemeClr val="tx1"/>
                </a:solidFill>
              </a:rPr>
              <a:t>«</a:t>
            </a:r>
            <a:r>
              <a:rPr lang="ru-RU" altLang="ru-RU" sz="2600" dirty="0">
                <a:solidFill>
                  <a:schemeClr val="tx1"/>
                </a:solidFill>
              </a:rPr>
              <a:t>Море китов</a:t>
            </a:r>
            <a:r>
              <a:rPr lang="ru-RU" altLang="ru-RU" sz="2600" dirty="0" smtClean="0">
                <a:solidFill>
                  <a:schemeClr val="tx1"/>
                </a:solidFill>
              </a:rPr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600" dirty="0" smtClean="0">
                <a:solidFill>
                  <a:schemeClr val="tx1"/>
                </a:solidFill>
              </a:rPr>
              <a:t>«</a:t>
            </a:r>
            <a:r>
              <a:rPr lang="ru-RU" altLang="ru-RU" sz="2600" dirty="0">
                <a:solidFill>
                  <a:schemeClr val="tx1"/>
                </a:solidFill>
              </a:rPr>
              <a:t>Океан китов</a:t>
            </a:r>
            <a:r>
              <a:rPr lang="ru-RU" altLang="ru-RU" sz="2600" dirty="0" smtClean="0">
                <a:solidFill>
                  <a:schemeClr val="tx1"/>
                </a:solidFill>
              </a:rPr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600" dirty="0" smtClean="0">
                <a:solidFill>
                  <a:schemeClr val="tx1"/>
                </a:solidFill>
              </a:rPr>
              <a:t>«</a:t>
            </a:r>
            <a:r>
              <a:rPr lang="ru-RU" altLang="ru-RU" sz="2600" dirty="0">
                <a:solidFill>
                  <a:schemeClr val="tx1"/>
                </a:solidFill>
              </a:rPr>
              <a:t>Летающий кит» </a:t>
            </a:r>
            <a:br>
              <a:rPr lang="ru-RU" altLang="ru-RU" sz="2600" dirty="0">
                <a:solidFill>
                  <a:schemeClr val="tx1"/>
                </a:solidFill>
              </a:rPr>
            </a:br>
            <a:r>
              <a:rPr lang="ru-RU" altLang="ru-RU" sz="2600" dirty="0" smtClean="0">
                <a:solidFill>
                  <a:schemeClr val="tx1"/>
                </a:solidFill>
              </a:rPr>
              <a:t>«Бабочки»</a:t>
            </a:r>
            <a:r>
              <a:rPr lang="ru-RU" altLang="ru-RU" sz="2600" dirty="0">
                <a:solidFill>
                  <a:schemeClr val="tx1"/>
                </a:solidFill>
              </a:rPr>
              <a:t/>
            </a:r>
            <a:br>
              <a:rPr lang="ru-RU" altLang="ru-RU" sz="2600" dirty="0">
                <a:solidFill>
                  <a:schemeClr val="tx1"/>
                </a:solidFill>
              </a:rPr>
            </a:br>
            <a:r>
              <a:rPr lang="ru-RU" altLang="ru-RU" sz="2600" dirty="0" smtClean="0">
                <a:solidFill>
                  <a:schemeClr val="tx1"/>
                </a:solidFill>
              </a:rPr>
              <a:t>«</a:t>
            </a:r>
            <a:r>
              <a:rPr lang="en-US" altLang="ru-RU" sz="2600" dirty="0" smtClean="0">
                <a:solidFill>
                  <a:schemeClr val="tx1"/>
                </a:solidFill>
              </a:rPr>
              <a:t>f57</a:t>
            </a:r>
            <a:r>
              <a:rPr lang="ru-RU" altLang="ru-RU" sz="2600" dirty="0" smtClean="0">
                <a:solidFill>
                  <a:schemeClr val="tx1"/>
                </a:solidFill>
              </a:rPr>
              <a:t>»</a:t>
            </a:r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autoservis-kolpino.ru/images/stories/1d6463bc4708a913e703ad1eff654a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27" y="13779"/>
            <a:ext cx="3590689" cy="183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09" y="1989668"/>
            <a:ext cx="40640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1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Новые кумиры….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25924"/>
            <a:ext cx="4572000" cy="40233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«</a:t>
            </a:r>
            <a:r>
              <a:rPr lang="ru-RU" sz="2800" dirty="0" err="1" smtClean="0">
                <a:solidFill>
                  <a:schemeClr val="tx1"/>
                </a:solidFill>
              </a:rPr>
              <a:t>Рина</a:t>
            </a:r>
            <a:r>
              <a:rPr lang="ru-RU" sz="2800" dirty="0">
                <a:solidFill>
                  <a:schemeClr val="tx1"/>
                </a:solidFill>
              </a:rPr>
              <a:t>, ты лучшая! Как жаль, что я тебя не знала, ты мой герой, я тебя люблю, у тебя такие глаза, ты как будто сошла к нам с аниме» </a:t>
            </a: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«</a:t>
            </a:r>
            <a:r>
              <a:rPr lang="ru-RU" sz="2800" i="1" dirty="0" smtClean="0">
                <a:solidFill>
                  <a:schemeClr val="tx1"/>
                </a:solidFill>
              </a:rPr>
              <a:t>Закрой </a:t>
            </a:r>
            <a:r>
              <a:rPr lang="ru-RU" sz="2800" i="1" dirty="0">
                <a:solidFill>
                  <a:schemeClr val="tx1"/>
                </a:solidFill>
              </a:rPr>
              <a:t>уши, никого не слушай. режь себя, ну же. ты никому не нужен».</a:t>
            </a:r>
            <a:endParaRPr lang="ru-RU" sz="2800" dirty="0">
              <a:solidFill>
                <a:schemeClr val="tx1"/>
              </a:solidFill>
            </a:endParaRPr>
          </a:p>
          <a:p>
            <a:pPr algn="just"/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69" y="1845734"/>
            <a:ext cx="6080434" cy="43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2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103723"/>
            <a:ext cx="10058400" cy="145075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Романтизация смерти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4937760" cy="422237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«…</a:t>
            </a:r>
            <a:r>
              <a:rPr lang="ru-RU" sz="2400" dirty="0">
                <a:solidFill>
                  <a:schemeClr val="tx1"/>
                </a:solidFill>
              </a:rPr>
              <a:t>мы ушли в открытый космос, в этом мире больше нечего ловить». 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«сколько </a:t>
            </a:r>
            <a:r>
              <a:rPr lang="ru-RU" sz="2400" dirty="0">
                <a:solidFill>
                  <a:schemeClr val="tx1"/>
                </a:solidFill>
              </a:rPr>
              <a:t>унылых будней ты готов еще так просуществовать?» </a:t>
            </a: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«</a:t>
            </a:r>
            <a:r>
              <a:rPr lang="ru-RU" sz="2400" dirty="0">
                <a:solidFill>
                  <a:schemeClr val="tx1"/>
                </a:solidFill>
              </a:rPr>
              <a:t>этот мир не для нас». </a:t>
            </a: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«</a:t>
            </a:r>
            <a:r>
              <a:rPr lang="ru-RU" sz="2400" dirty="0">
                <a:solidFill>
                  <a:schemeClr val="tx1"/>
                </a:solidFill>
              </a:rPr>
              <a:t>мы дети мертвого поколения</a:t>
            </a:r>
            <a:r>
              <a:rPr lang="ru-RU" sz="2400" dirty="0" smtClean="0">
                <a:solidFill>
                  <a:schemeClr val="tx1"/>
                </a:solidFill>
              </a:rPr>
              <a:t>»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«</a:t>
            </a:r>
            <a:r>
              <a:rPr lang="ru-RU" sz="2400" dirty="0">
                <a:solidFill>
                  <a:schemeClr val="tx1"/>
                </a:solidFill>
              </a:rPr>
              <a:t>Там в этом небе такие звёзды, я предлагаю не ждать утра. Нам, </a:t>
            </a:r>
            <a:r>
              <a:rPr lang="ru-RU" sz="2400" dirty="0" err="1">
                <a:solidFill>
                  <a:schemeClr val="tx1"/>
                </a:solidFill>
              </a:rPr>
              <a:t>долбанутым</a:t>
            </a:r>
            <a:r>
              <a:rPr lang="ru-RU" sz="2400" dirty="0">
                <a:solidFill>
                  <a:schemeClr val="tx1"/>
                </a:solidFill>
              </a:rPr>
              <a:t>, дорога в космос, вы оставайтесь, а нам пора</a:t>
            </a:r>
            <a:r>
              <a:rPr lang="ru-RU" sz="2400" dirty="0" smtClean="0">
                <a:solidFill>
                  <a:schemeClr val="tx1"/>
                </a:solidFill>
              </a:rPr>
              <a:t>…»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08" y="1845734"/>
            <a:ext cx="5034579" cy="42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0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323</TotalTime>
  <Words>724</Words>
  <Application>Microsoft Office PowerPoint</Application>
  <PresentationFormat>Широкоэкранный</PresentationFormat>
  <Paragraphs>77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Ретро</vt:lpstr>
      <vt:lpstr>Тема: «Опасности социальных сетей»</vt:lpstr>
      <vt:lpstr>Данные статистики</vt:lpstr>
      <vt:lpstr>   Опасности  для детей в социальных сетях </vt:lpstr>
      <vt:lpstr>Суицид</vt:lpstr>
      <vt:lpstr>Презентация PowerPoint</vt:lpstr>
      <vt:lpstr>Презентация PowerPoint</vt:lpstr>
      <vt:lpstr>Презентация PowerPoint</vt:lpstr>
      <vt:lpstr>Новые кумиры….</vt:lpstr>
      <vt:lpstr>Романтизация смерти</vt:lpstr>
      <vt:lpstr>Презентация PowerPoint</vt:lpstr>
      <vt:lpstr>Интернет — причина или катализатор роста самоубийств среди подростков? </vt:lpstr>
      <vt:lpstr>Группа риска</vt:lpstr>
      <vt:lpstr>Презентация PowerPoint</vt:lpstr>
      <vt:lpstr>Презентация PowerPoint</vt:lpstr>
      <vt:lpstr>Признаки, по которым можно определить возможные психологические проблемы </vt:lpstr>
      <vt:lpstr>Презентация PowerPoint</vt:lpstr>
      <vt:lpstr>Презентация PowerPoint</vt:lpstr>
      <vt:lpstr>Спасибо 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«Опасности социальных сетей»</dc:title>
  <dc:creator>Екатерина Павловская</dc:creator>
  <cp:lastModifiedBy>Екатерина Павловская</cp:lastModifiedBy>
  <cp:revision>22</cp:revision>
  <dcterms:created xsi:type="dcterms:W3CDTF">2017-03-01T16:25:08Z</dcterms:created>
  <dcterms:modified xsi:type="dcterms:W3CDTF">2017-11-18T05:54:45Z</dcterms:modified>
</cp:coreProperties>
</file>