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0" r:id="rId2"/>
    <p:sldId id="259" r:id="rId3"/>
    <p:sldId id="292" r:id="rId4"/>
    <p:sldId id="279" r:id="rId5"/>
    <p:sldId id="280" r:id="rId6"/>
    <p:sldId id="286" r:id="rId7"/>
    <p:sldId id="287" r:id="rId8"/>
    <p:sldId id="288" r:id="rId9"/>
    <p:sldId id="289" r:id="rId10"/>
    <p:sldId id="293" r:id="rId11"/>
    <p:sldId id="261" r:id="rId12"/>
    <p:sldId id="284" r:id="rId13"/>
    <p:sldId id="290" r:id="rId14"/>
    <p:sldId id="291" r:id="rId15"/>
    <p:sldId id="27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7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694674537817448"/>
          <c:w val="0.59104479561411616"/>
          <c:h val="0.690318979651992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Несформированное понимание смерти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Верят в сохранение сознания после смерти </c:v>
                </c:pt>
                <c:pt idx="1">
                  <c:v>Верят в существование души</c:v>
                </c:pt>
                <c:pt idx="2">
                  <c:v>Видят смерть как прекращение телесной и духовной жизни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60</c:v>
                </c:pt>
                <c:pt idx="2">
                  <c:v>20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92496727937112"/>
          <c:y val="0.21021002083738285"/>
          <c:w val="0.36552747182231077"/>
          <c:h val="0.7141571543247338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F471D9-201B-44CC-911C-229CD747FC9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0DCA9A-87C5-4D24-A22A-5E5FD9EB0100}">
      <dgm:prSet phldrT="[Текст]"/>
      <dgm:spPr/>
      <dgm:t>
        <a:bodyPr/>
        <a:lstStyle/>
        <a:p>
          <a:r>
            <a:rPr lang="ru-RU" dirty="0" smtClean="0"/>
            <a:t>Демонстративный (90%)</a:t>
          </a:r>
          <a:endParaRPr lang="ru-RU" dirty="0"/>
        </a:p>
      </dgm:t>
    </dgm:pt>
    <dgm:pt modelId="{C826C444-1305-4A6E-9604-C7ECBB68A671}" type="parTrans" cxnId="{A260DE98-C701-4F17-B803-CF134D1C664A}">
      <dgm:prSet/>
      <dgm:spPr/>
      <dgm:t>
        <a:bodyPr/>
        <a:lstStyle/>
        <a:p>
          <a:endParaRPr lang="ru-RU"/>
        </a:p>
      </dgm:t>
    </dgm:pt>
    <dgm:pt modelId="{400C0F4B-D221-476B-B59F-56050DC9F585}" type="sibTrans" cxnId="{A260DE98-C701-4F17-B803-CF134D1C664A}">
      <dgm:prSet/>
      <dgm:spPr/>
      <dgm:t>
        <a:bodyPr/>
        <a:lstStyle/>
        <a:p>
          <a:endParaRPr lang="ru-RU"/>
        </a:p>
      </dgm:t>
    </dgm:pt>
    <dgm:pt modelId="{6B532AE4-713E-40C1-A65D-2C1C70291825}">
      <dgm:prSet phldrT="[Текст]"/>
      <dgm:spPr/>
      <dgm:t>
        <a:bodyPr/>
        <a:lstStyle/>
        <a:p>
          <a:r>
            <a:rPr lang="ru-RU" dirty="0" smtClean="0"/>
            <a:t>Аффективный</a:t>
          </a:r>
          <a:endParaRPr lang="ru-RU" dirty="0"/>
        </a:p>
      </dgm:t>
    </dgm:pt>
    <dgm:pt modelId="{2378DF6D-4992-4641-962F-FDD40F08980B}" type="parTrans" cxnId="{B477E517-7035-4784-88DB-19874E878218}">
      <dgm:prSet/>
      <dgm:spPr/>
      <dgm:t>
        <a:bodyPr/>
        <a:lstStyle/>
        <a:p>
          <a:endParaRPr lang="ru-RU"/>
        </a:p>
      </dgm:t>
    </dgm:pt>
    <dgm:pt modelId="{38047970-3924-4B7F-81AC-8B11736FDDB9}" type="sibTrans" cxnId="{B477E517-7035-4784-88DB-19874E878218}">
      <dgm:prSet/>
      <dgm:spPr/>
      <dgm:t>
        <a:bodyPr/>
        <a:lstStyle/>
        <a:p>
          <a:endParaRPr lang="ru-RU"/>
        </a:p>
      </dgm:t>
    </dgm:pt>
    <dgm:pt modelId="{C8025508-2F8F-4C36-94F1-5C49C11A96D6}">
      <dgm:prSet phldrT="[Текст]"/>
      <dgm:spPr/>
      <dgm:t>
        <a:bodyPr/>
        <a:lstStyle/>
        <a:p>
          <a:r>
            <a:rPr lang="ru-RU" dirty="0" smtClean="0"/>
            <a:t>Истинный</a:t>
          </a:r>
          <a:endParaRPr lang="ru-RU" dirty="0"/>
        </a:p>
      </dgm:t>
    </dgm:pt>
    <dgm:pt modelId="{96DFA89F-7CE1-499F-BB0B-1EA0848CD435}" type="parTrans" cxnId="{0FEFB36E-C846-4AC7-B7FC-499E3BB635D0}">
      <dgm:prSet/>
      <dgm:spPr/>
      <dgm:t>
        <a:bodyPr/>
        <a:lstStyle/>
        <a:p>
          <a:endParaRPr lang="ru-RU"/>
        </a:p>
      </dgm:t>
    </dgm:pt>
    <dgm:pt modelId="{7BA0C238-02B7-4D80-84E8-929F47E1C279}" type="sibTrans" cxnId="{0FEFB36E-C846-4AC7-B7FC-499E3BB635D0}">
      <dgm:prSet/>
      <dgm:spPr/>
      <dgm:t>
        <a:bodyPr/>
        <a:lstStyle/>
        <a:p>
          <a:endParaRPr lang="ru-RU"/>
        </a:p>
      </dgm:t>
    </dgm:pt>
    <dgm:pt modelId="{66A01E23-272A-4878-ABAA-53933B10A234}" type="pres">
      <dgm:prSet presAssocID="{3DF471D9-201B-44CC-911C-229CD747FC9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D60568-5044-4F10-A518-4B75795E4820}" type="pres">
      <dgm:prSet presAssocID="{720DCA9A-87C5-4D24-A22A-5E5FD9EB0100}" presName="parentLin" presStyleCnt="0"/>
      <dgm:spPr/>
    </dgm:pt>
    <dgm:pt modelId="{26E12A5F-3859-4362-B5F3-FD5C6C88ADC9}" type="pres">
      <dgm:prSet presAssocID="{720DCA9A-87C5-4D24-A22A-5E5FD9EB010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30D7B8E-4519-4993-8B73-C7896D852258}" type="pres">
      <dgm:prSet presAssocID="{720DCA9A-87C5-4D24-A22A-5E5FD9EB010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D6FBE-4924-45CC-B803-39E77D92B61C}" type="pres">
      <dgm:prSet presAssocID="{720DCA9A-87C5-4D24-A22A-5E5FD9EB0100}" presName="negativeSpace" presStyleCnt="0"/>
      <dgm:spPr/>
    </dgm:pt>
    <dgm:pt modelId="{E07D569F-C040-4A5A-B2F0-50312725D12A}" type="pres">
      <dgm:prSet presAssocID="{720DCA9A-87C5-4D24-A22A-5E5FD9EB0100}" presName="childText" presStyleLbl="conFgAcc1" presStyleIdx="0" presStyleCnt="3">
        <dgm:presLayoutVars>
          <dgm:bulletEnabled val="1"/>
        </dgm:presLayoutVars>
      </dgm:prSet>
      <dgm:spPr/>
    </dgm:pt>
    <dgm:pt modelId="{EC2C4FD0-571E-4051-BADC-4F9867943187}" type="pres">
      <dgm:prSet presAssocID="{400C0F4B-D221-476B-B59F-56050DC9F585}" presName="spaceBetweenRectangles" presStyleCnt="0"/>
      <dgm:spPr/>
    </dgm:pt>
    <dgm:pt modelId="{6494B4C4-2092-4A64-851F-4C7B1E0B7454}" type="pres">
      <dgm:prSet presAssocID="{6B532AE4-713E-40C1-A65D-2C1C70291825}" presName="parentLin" presStyleCnt="0"/>
      <dgm:spPr/>
    </dgm:pt>
    <dgm:pt modelId="{8729E480-0981-4EA0-95A1-796B1BFB7D4E}" type="pres">
      <dgm:prSet presAssocID="{6B532AE4-713E-40C1-A65D-2C1C7029182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08D55A7-75D3-4FE6-B00D-F165CDC9DDBB}" type="pres">
      <dgm:prSet presAssocID="{6B532AE4-713E-40C1-A65D-2C1C7029182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6C5EF-F67C-425A-B1C1-ADCF2738158A}" type="pres">
      <dgm:prSet presAssocID="{6B532AE4-713E-40C1-A65D-2C1C70291825}" presName="negativeSpace" presStyleCnt="0"/>
      <dgm:spPr/>
    </dgm:pt>
    <dgm:pt modelId="{1F852082-EFF2-48F6-9571-D95CEEDDCF05}" type="pres">
      <dgm:prSet presAssocID="{6B532AE4-713E-40C1-A65D-2C1C70291825}" presName="childText" presStyleLbl="conFgAcc1" presStyleIdx="1" presStyleCnt="3">
        <dgm:presLayoutVars>
          <dgm:bulletEnabled val="1"/>
        </dgm:presLayoutVars>
      </dgm:prSet>
      <dgm:spPr/>
    </dgm:pt>
    <dgm:pt modelId="{45C40576-5B59-4E43-BEF3-08C00D882E40}" type="pres">
      <dgm:prSet presAssocID="{38047970-3924-4B7F-81AC-8B11736FDDB9}" presName="spaceBetweenRectangles" presStyleCnt="0"/>
      <dgm:spPr/>
    </dgm:pt>
    <dgm:pt modelId="{A558BA63-C8F6-4F64-A88D-F59BF6398676}" type="pres">
      <dgm:prSet presAssocID="{C8025508-2F8F-4C36-94F1-5C49C11A96D6}" presName="parentLin" presStyleCnt="0"/>
      <dgm:spPr/>
    </dgm:pt>
    <dgm:pt modelId="{91CE26B3-C87E-4E6C-9AC1-244D0C0CDD85}" type="pres">
      <dgm:prSet presAssocID="{C8025508-2F8F-4C36-94F1-5C49C11A96D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DCA2090-3450-474A-AF3C-7106F50E1B96}" type="pres">
      <dgm:prSet presAssocID="{C8025508-2F8F-4C36-94F1-5C49C11A96D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6EFA88-40E2-43B4-A698-DFEF05F546F1}" type="pres">
      <dgm:prSet presAssocID="{C8025508-2F8F-4C36-94F1-5C49C11A96D6}" presName="negativeSpace" presStyleCnt="0"/>
      <dgm:spPr/>
    </dgm:pt>
    <dgm:pt modelId="{48208DCF-E6E8-4FF5-BCD8-1F8E614DAD09}" type="pres">
      <dgm:prSet presAssocID="{C8025508-2F8F-4C36-94F1-5C49C11A96D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260DE98-C701-4F17-B803-CF134D1C664A}" srcId="{3DF471D9-201B-44CC-911C-229CD747FC95}" destId="{720DCA9A-87C5-4D24-A22A-5E5FD9EB0100}" srcOrd="0" destOrd="0" parTransId="{C826C444-1305-4A6E-9604-C7ECBB68A671}" sibTransId="{400C0F4B-D221-476B-B59F-56050DC9F585}"/>
    <dgm:cxn modelId="{0A0FB4B3-BB46-41E5-AD10-29272BA40E4C}" type="presOf" srcId="{720DCA9A-87C5-4D24-A22A-5E5FD9EB0100}" destId="{C30D7B8E-4519-4993-8B73-C7896D852258}" srcOrd="1" destOrd="0" presId="urn:microsoft.com/office/officeart/2005/8/layout/list1"/>
    <dgm:cxn modelId="{12BA19C4-3E66-4307-B16D-4BC291ABB505}" type="presOf" srcId="{C8025508-2F8F-4C36-94F1-5C49C11A96D6}" destId="{91CE26B3-C87E-4E6C-9AC1-244D0C0CDD85}" srcOrd="0" destOrd="0" presId="urn:microsoft.com/office/officeart/2005/8/layout/list1"/>
    <dgm:cxn modelId="{B477E517-7035-4784-88DB-19874E878218}" srcId="{3DF471D9-201B-44CC-911C-229CD747FC95}" destId="{6B532AE4-713E-40C1-A65D-2C1C70291825}" srcOrd="1" destOrd="0" parTransId="{2378DF6D-4992-4641-962F-FDD40F08980B}" sibTransId="{38047970-3924-4B7F-81AC-8B11736FDDB9}"/>
    <dgm:cxn modelId="{C2558D36-8B87-464D-A271-35DBBFD054D9}" type="presOf" srcId="{C8025508-2F8F-4C36-94F1-5C49C11A96D6}" destId="{8DCA2090-3450-474A-AF3C-7106F50E1B96}" srcOrd="1" destOrd="0" presId="urn:microsoft.com/office/officeart/2005/8/layout/list1"/>
    <dgm:cxn modelId="{0FEFB36E-C846-4AC7-B7FC-499E3BB635D0}" srcId="{3DF471D9-201B-44CC-911C-229CD747FC95}" destId="{C8025508-2F8F-4C36-94F1-5C49C11A96D6}" srcOrd="2" destOrd="0" parTransId="{96DFA89F-7CE1-499F-BB0B-1EA0848CD435}" sibTransId="{7BA0C238-02B7-4D80-84E8-929F47E1C279}"/>
    <dgm:cxn modelId="{EEC0A374-66F2-4289-9A8D-3B9B04046371}" type="presOf" srcId="{6B532AE4-713E-40C1-A65D-2C1C70291825}" destId="{408D55A7-75D3-4FE6-B00D-F165CDC9DDBB}" srcOrd="1" destOrd="0" presId="urn:microsoft.com/office/officeart/2005/8/layout/list1"/>
    <dgm:cxn modelId="{158CDE55-A653-436C-9EDF-750A1CEE9BD5}" type="presOf" srcId="{3DF471D9-201B-44CC-911C-229CD747FC95}" destId="{66A01E23-272A-4878-ABAA-53933B10A234}" srcOrd="0" destOrd="0" presId="urn:microsoft.com/office/officeart/2005/8/layout/list1"/>
    <dgm:cxn modelId="{FF1967F5-DEA8-4FC6-9C40-00BCE104FDE2}" type="presOf" srcId="{6B532AE4-713E-40C1-A65D-2C1C70291825}" destId="{8729E480-0981-4EA0-95A1-796B1BFB7D4E}" srcOrd="0" destOrd="0" presId="urn:microsoft.com/office/officeart/2005/8/layout/list1"/>
    <dgm:cxn modelId="{91917AD7-D599-40A9-A1FE-28E6C299CFFC}" type="presOf" srcId="{720DCA9A-87C5-4D24-A22A-5E5FD9EB0100}" destId="{26E12A5F-3859-4362-B5F3-FD5C6C88ADC9}" srcOrd="0" destOrd="0" presId="urn:microsoft.com/office/officeart/2005/8/layout/list1"/>
    <dgm:cxn modelId="{6514F24C-5469-4BEB-95BC-73CFD69DBC4E}" type="presParOf" srcId="{66A01E23-272A-4878-ABAA-53933B10A234}" destId="{96D60568-5044-4F10-A518-4B75795E4820}" srcOrd="0" destOrd="0" presId="urn:microsoft.com/office/officeart/2005/8/layout/list1"/>
    <dgm:cxn modelId="{6EEB756C-7ADD-4971-8332-348F698E6A4E}" type="presParOf" srcId="{96D60568-5044-4F10-A518-4B75795E4820}" destId="{26E12A5F-3859-4362-B5F3-FD5C6C88ADC9}" srcOrd="0" destOrd="0" presId="urn:microsoft.com/office/officeart/2005/8/layout/list1"/>
    <dgm:cxn modelId="{768F9669-4E9A-4126-B537-F91BB50848A6}" type="presParOf" srcId="{96D60568-5044-4F10-A518-4B75795E4820}" destId="{C30D7B8E-4519-4993-8B73-C7896D852258}" srcOrd="1" destOrd="0" presId="urn:microsoft.com/office/officeart/2005/8/layout/list1"/>
    <dgm:cxn modelId="{2A03EB2E-E978-4FC8-8BC9-9BD1C35F9AB7}" type="presParOf" srcId="{66A01E23-272A-4878-ABAA-53933B10A234}" destId="{568D6FBE-4924-45CC-B803-39E77D92B61C}" srcOrd="1" destOrd="0" presId="urn:microsoft.com/office/officeart/2005/8/layout/list1"/>
    <dgm:cxn modelId="{AC6A16FC-776F-448A-AEB8-0FEF49D35B50}" type="presParOf" srcId="{66A01E23-272A-4878-ABAA-53933B10A234}" destId="{E07D569F-C040-4A5A-B2F0-50312725D12A}" srcOrd="2" destOrd="0" presId="urn:microsoft.com/office/officeart/2005/8/layout/list1"/>
    <dgm:cxn modelId="{B37373A2-564B-45D1-A8AB-DB85D5C62C30}" type="presParOf" srcId="{66A01E23-272A-4878-ABAA-53933B10A234}" destId="{EC2C4FD0-571E-4051-BADC-4F9867943187}" srcOrd="3" destOrd="0" presId="urn:microsoft.com/office/officeart/2005/8/layout/list1"/>
    <dgm:cxn modelId="{1B7BA8C8-A252-4292-962C-512C12B1D03B}" type="presParOf" srcId="{66A01E23-272A-4878-ABAA-53933B10A234}" destId="{6494B4C4-2092-4A64-851F-4C7B1E0B7454}" srcOrd="4" destOrd="0" presId="urn:microsoft.com/office/officeart/2005/8/layout/list1"/>
    <dgm:cxn modelId="{4D580C98-1090-4CBE-934A-E8612490E362}" type="presParOf" srcId="{6494B4C4-2092-4A64-851F-4C7B1E0B7454}" destId="{8729E480-0981-4EA0-95A1-796B1BFB7D4E}" srcOrd="0" destOrd="0" presId="urn:microsoft.com/office/officeart/2005/8/layout/list1"/>
    <dgm:cxn modelId="{CCD66417-289F-4A56-8934-A6403FEE5FED}" type="presParOf" srcId="{6494B4C4-2092-4A64-851F-4C7B1E0B7454}" destId="{408D55A7-75D3-4FE6-B00D-F165CDC9DDBB}" srcOrd="1" destOrd="0" presId="urn:microsoft.com/office/officeart/2005/8/layout/list1"/>
    <dgm:cxn modelId="{D3578CBE-5A39-4E30-AD24-82077185B710}" type="presParOf" srcId="{66A01E23-272A-4878-ABAA-53933B10A234}" destId="{0A96C5EF-F67C-425A-B1C1-ADCF2738158A}" srcOrd="5" destOrd="0" presId="urn:microsoft.com/office/officeart/2005/8/layout/list1"/>
    <dgm:cxn modelId="{8A3A9D46-2BCF-42E7-9B19-2FD14F3C58C8}" type="presParOf" srcId="{66A01E23-272A-4878-ABAA-53933B10A234}" destId="{1F852082-EFF2-48F6-9571-D95CEEDDCF05}" srcOrd="6" destOrd="0" presId="urn:microsoft.com/office/officeart/2005/8/layout/list1"/>
    <dgm:cxn modelId="{072A979B-9A23-4D71-ACDB-D8EDED15ACB7}" type="presParOf" srcId="{66A01E23-272A-4878-ABAA-53933B10A234}" destId="{45C40576-5B59-4E43-BEF3-08C00D882E40}" srcOrd="7" destOrd="0" presId="urn:microsoft.com/office/officeart/2005/8/layout/list1"/>
    <dgm:cxn modelId="{31054765-E152-450A-9CAF-A9D6790EB054}" type="presParOf" srcId="{66A01E23-272A-4878-ABAA-53933B10A234}" destId="{A558BA63-C8F6-4F64-A88D-F59BF6398676}" srcOrd="8" destOrd="0" presId="urn:microsoft.com/office/officeart/2005/8/layout/list1"/>
    <dgm:cxn modelId="{89D202D7-553F-45BB-B62C-71265E3B31C6}" type="presParOf" srcId="{A558BA63-C8F6-4F64-A88D-F59BF6398676}" destId="{91CE26B3-C87E-4E6C-9AC1-244D0C0CDD85}" srcOrd="0" destOrd="0" presId="urn:microsoft.com/office/officeart/2005/8/layout/list1"/>
    <dgm:cxn modelId="{C4DA46A7-956F-494C-B550-C84843A83EE5}" type="presParOf" srcId="{A558BA63-C8F6-4F64-A88D-F59BF6398676}" destId="{8DCA2090-3450-474A-AF3C-7106F50E1B96}" srcOrd="1" destOrd="0" presId="urn:microsoft.com/office/officeart/2005/8/layout/list1"/>
    <dgm:cxn modelId="{AB31A3F7-9439-4CC6-9509-B0DBA1584354}" type="presParOf" srcId="{66A01E23-272A-4878-ABAA-53933B10A234}" destId="{D06EFA88-40E2-43B4-A698-DFEF05F546F1}" srcOrd="9" destOrd="0" presId="urn:microsoft.com/office/officeart/2005/8/layout/list1"/>
    <dgm:cxn modelId="{1EA27BF4-1687-47A5-8103-F98F88E9B259}" type="presParOf" srcId="{66A01E23-272A-4878-ABAA-53933B10A234}" destId="{48208DCF-E6E8-4FF5-BCD8-1F8E614DAD0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5E887A-98E0-4178-BA2A-6A397BB7263A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306308-B238-4167-8D1F-AFF778C2C2BB}">
      <dgm:prSet phldrT="[Текст]"/>
      <dgm:spPr/>
      <dgm:t>
        <a:bodyPr/>
        <a:lstStyle/>
        <a:p>
          <a:r>
            <a:rPr lang="ru-RU" dirty="0" smtClean="0"/>
            <a:t>Пассивные суицидальные мысли</a:t>
          </a:r>
          <a:endParaRPr lang="ru-RU" dirty="0"/>
        </a:p>
      </dgm:t>
    </dgm:pt>
    <dgm:pt modelId="{BD606AB8-6CB8-4E7E-88AA-C56AD50F7979}" type="parTrans" cxnId="{4B80F92B-E000-4AFA-91E1-D560E5D9DE62}">
      <dgm:prSet/>
      <dgm:spPr/>
      <dgm:t>
        <a:bodyPr/>
        <a:lstStyle/>
        <a:p>
          <a:endParaRPr lang="ru-RU"/>
        </a:p>
      </dgm:t>
    </dgm:pt>
    <dgm:pt modelId="{83601F79-D8AA-42F8-9B59-AD22A9618899}" type="sibTrans" cxnId="{4B80F92B-E000-4AFA-91E1-D560E5D9DE62}">
      <dgm:prSet/>
      <dgm:spPr/>
      <dgm:t>
        <a:bodyPr/>
        <a:lstStyle/>
        <a:p>
          <a:endParaRPr lang="ru-RU"/>
        </a:p>
      </dgm:t>
    </dgm:pt>
    <dgm:pt modelId="{1F2201F2-80CA-4D58-9EAF-79F0B1244D9E}">
      <dgm:prSet phldrT="[Текст]"/>
      <dgm:spPr/>
      <dgm:t>
        <a:bodyPr/>
        <a:lstStyle/>
        <a:p>
          <a:r>
            <a:rPr lang="ru-RU" dirty="0" smtClean="0"/>
            <a:t>Суицидальные замыслы</a:t>
          </a:r>
          <a:endParaRPr lang="ru-RU" dirty="0"/>
        </a:p>
      </dgm:t>
    </dgm:pt>
    <dgm:pt modelId="{607ED234-4EDB-4204-9D0F-2BE0F0A01FE0}" type="parTrans" cxnId="{138F0A46-BB02-4EB0-9287-536DE03BB305}">
      <dgm:prSet/>
      <dgm:spPr/>
      <dgm:t>
        <a:bodyPr/>
        <a:lstStyle/>
        <a:p>
          <a:endParaRPr lang="ru-RU"/>
        </a:p>
      </dgm:t>
    </dgm:pt>
    <dgm:pt modelId="{C0724E16-32ED-4D65-B933-EF2C041CCAFB}" type="sibTrans" cxnId="{138F0A46-BB02-4EB0-9287-536DE03BB305}">
      <dgm:prSet/>
      <dgm:spPr/>
      <dgm:t>
        <a:bodyPr/>
        <a:lstStyle/>
        <a:p>
          <a:endParaRPr lang="ru-RU"/>
        </a:p>
      </dgm:t>
    </dgm:pt>
    <dgm:pt modelId="{51377AC8-5A4E-4680-B0D3-D91DCEF2D243}">
      <dgm:prSet phldrT="[Текст]" custT="1"/>
      <dgm:spPr/>
      <dgm:t>
        <a:bodyPr/>
        <a:lstStyle/>
        <a:p>
          <a:pPr algn="l"/>
          <a:r>
            <a:rPr lang="ru-RU" sz="2000" dirty="0" smtClean="0"/>
            <a:t>Суицидальные намерения и собственно суицидальная попытка.</a:t>
          </a:r>
          <a:endParaRPr lang="ru-RU" sz="2000" dirty="0"/>
        </a:p>
      </dgm:t>
    </dgm:pt>
    <dgm:pt modelId="{59B1141D-D094-4744-97A3-7DF072904DA9}" type="parTrans" cxnId="{3D6687CE-F90D-4210-B97B-CBD7250688E2}">
      <dgm:prSet/>
      <dgm:spPr/>
      <dgm:t>
        <a:bodyPr/>
        <a:lstStyle/>
        <a:p>
          <a:endParaRPr lang="ru-RU"/>
        </a:p>
      </dgm:t>
    </dgm:pt>
    <dgm:pt modelId="{01F41DA9-9613-4235-AD22-AC8806BA0DCE}" type="sibTrans" cxnId="{3D6687CE-F90D-4210-B97B-CBD7250688E2}">
      <dgm:prSet/>
      <dgm:spPr/>
      <dgm:t>
        <a:bodyPr/>
        <a:lstStyle/>
        <a:p>
          <a:endParaRPr lang="ru-RU"/>
        </a:p>
      </dgm:t>
    </dgm:pt>
    <dgm:pt modelId="{D93AB43D-E7A1-4882-836E-11C17447B027}" type="pres">
      <dgm:prSet presAssocID="{355E887A-98E0-4178-BA2A-6A397BB7263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A5CE2D3-F39E-42AF-AC07-64D3829F7364}" type="pres">
      <dgm:prSet presAssocID="{49306308-B238-4167-8D1F-AFF778C2C2BB}" presName="composite" presStyleCnt="0"/>
      <dgm:spPr/>
    </dgm:pt>
    <dgm:pt modelId="{664F8639-F8F7-4E81-A504-AEC83E395C21}" type="pres">
      <dgm:prSet presAssocID="{49306308-B238-4167-8D1F-AFF778C2C2BB}" presName="LShape" presStyleLbl="alignNode1" presStyleIdx="0" presStyleCnt="5"/>
      <dgm:spPr/>
    </dgm:pt>
    <dgm:pt modelId="{349AB9A6-8FE6-4E08-9398-3365ECF301FE}" type="pres">
      <dgm:prSet presAssocID="{49306308-B238-4167-8D1F-AFF778C2C2B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D4A90-A6FB-4B42-8D4B-DEBDB8140031}" type="pres">
      <dgm:prSet presAssocID="{49306308-B238-4167-8D1F-AFF778C2C2BB}" presName="Triangle" presStyleLbl="alignNode1" presStyleIdx="1" presStyleCnt="5"/>
      <dgm:spPr/>
    </dgm:pt>
    <dgm:pt modelId="{A368882B-2D33-40AC-AFBC-BA095411201C}" type="pres">
      <dgm:prSet presAssocID="{83601F79-D8AA-42F8-9B59-AD22A9618899}" presName="sibTrans" presStyleCnt="0"/>
      <dgm:spPr/>
    </dgm:pt>
    <dgm:pt modelId="{9F8BC33C-FE3F-40E4-8214-0289D18165FC}" type="pres">
      <dgm:prSet presAssocID="{83601F79-D8AA-42F8-9B59-AD22A9618899}" presName="space" presStyleCnt="0"/>
      <dgm:spPr/>
    </dgm:pt>
    <dgm:pt modelId="{B3D9569F-F80B-416D-8E64-B3DA29733EE7}" type="pres">
      <dgm:prSet presAssocID="{1F2201F2-80CA-4D58-9EAF-79F0B1244D9E}" presName="composite" presStyleCnt="0"/>
      <dgm:spPr/>
    </dgm:pt>
    <dgm:pt modelId="{CA0657BA-65F6-450E-8FF1-294F2F9D3E86}" type="pres">
      <dgm:prSet presAssocID="{1F2201F2-80CA-4D58-9EAF-79F0B1244D9E}" presName="LShape" presStyleLbl="alignNode1" presStyleIdx="2" presStyleCnt="5"/>
      <dgm:spPr/>
    </dgm:pt>
    <dgm:pt modelId="{110E4E4B-22EC-445B-AD92-AD2B2C9D1874}" type="pres">
      <dgm:prSet presAssocID="{1F2201F2-80CA-4D58-9EAF-79F0B1244D9E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E2BE7-E006-4899-ADE6-2E6B228E9366}" type="pres">
      <dgm:prSet presAssocID="{1F2201F2-80CA-4D58-9EAF-79F0B1244D9E}" presName="Triangle" presStyleLbl="alignNode1" presStyleIdx="3" presStyleCnt="5"/>
      <dgm:spPr/>
    </dgm:pt>
    <dgm:pt modelId="{99E05F93-D64B-4330-9FD4-71DAFC6A47DF}" type="pres">
      <dgm:prSet presAssocID="{C0724E16-32ED-4D65-B933-EF2C041CCAFB}" presName="sibTrans" presStyleCnt="0"/>
      <dgm:spPr/>
    </dgm:pt>
    <dgm:pt modelId="{58FFCE5D-52EB-4AD5-B9AE-32F985321013}" type="pres">
      <dgm:prSet presAssocID="{C0724E16-32ED-4D65-B933-EF2C041CCAFB}" presName="space" presStyleCnt="0"/>
      <dgm:spPr/>
    </dgm:pt>
    <dgm:pt modelId="{0915BCB7-3CA8-4452-BBA8-5E1A6C4F3C05}" type="pres">
      <dgm:prSet presAssocID="{51377AC8-5A4E-4680-B0D3-D91DCEF2D243}" presName="composite" presStyleCnt="0"/>
      <dgm:spPr/>
    </dgm:pt>
    <dgm:pt modelId="{40F5CFA1-A084-4003-B41B-C79B2435E086}" type="pres">
      <dgm:prSet presAssocID="{51377AC8-5A4E-4680-B0D3-D91DCEF2D243}" presName="LShape" presStyleLbl="alignNode1" presStyleIdx="4" presStyleCnt="5"/>
      <dgm:spPr/>
    </dgm:pt>
    <dgm:pt modelId="{4C087CBE-973D-46DE-B087-887B6177EA1A}" type="pres">
      <dgm:prSet presAssocID="{51377AC8-5A4E-4680-B0D3-D91DCEF2D243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80F92B-E000-4AFA-91E1-D560E5D9DE62}" srcId="{355E887A-98E0-4178-BA2A-6A397BB7263A}" destId="{49306308-B238-4167-8D1F-AFF778C2C2BB}" srcOrd="0" destOrd="0" parTransId="{BD606AB8-6CB8-4E7E-88AA-C56AD50F7979}" sibTransId="{83601F79-D8AA-42F8-9B59-AD22A9618899}"/>
    <dgm:cxn modelId="{6FF38141-06CB-431D-ACDA-E0706769813A}" type="presOf" srcId="{49306308-B238-4167-8D1F-AFF778C2C2BB}" destId="{349AB9A6-8FE6-4E08-9398-3365ECF301FE}" srcOrd="0" destOrd="0" presId="urn:microsoft.com/office/officeart/2009/3/layout/StepUpProcess"/>
    <dgm:cxn modelId="{DEFAF559-E73F-494F-B6AB-C0445901EA81}" type="presOf" srcId="{51377AC8-5A4E-4680-B0D3-D91DCEF2D243}" destId="{4C087CBE-973D-46DE-B087-887B6177EA1A}" srcOrd="0" destOrd="0" presId="urn:microsoft.com/office/officeart/2009/3/layout/StepUpProcess"/>
    <dgm:cxn modelId="{40194D23-E2E2-4EBC-9863-5E6C375ADE67}" type="presOf" srcId="{1F2201F2-80CA-4D58-9EAF-79F0B1244D9E}" destId="{110E4E4B-22EC-445B-AD92-AD2B2C9D1874}" srcOrd="0" destOrd="0" presId="urn:microsoft.com/office/officeart/2009/3/layout/StepUpProcess"/>
    <dgm:cxn modelId="{3D6687CE-F90D-4210-B97B-CBD7250688E2}" srcId="{355E887A-98E0-4178-BA2A-6A397BB7263A}" destId="{51377AC8-5A4E-4680-B0D3-D91DCEF2D243}" srcOrd="2" destOrd="0" parTransId="{59B1141D-D094-4744-97A3-7DF072904DA9}" sibTransId="{01F41DA9-9613-4235-AD22-AC8806BA0DCE}"/>
    <dgm:cxn modelId="{A2BE4975-C3BA-4D91-947C-09292C85D460}" type="presOf" srcId="{355E887A-98E0-4178-BA2A-6A397BB7263A}" destId="{D93AB43D-E7A1-4882-836E-11C17447B027}" srcOrd="0" destOrd="0" presId="urn:microsoft.com/office/officeart/2009/3/layout/StepUpProcess"/>
    <dgm:cxn modelId="{138F0A46-BB02-4EB0-9287-536DE03BB305}" srcId="{355E887A-98E0-4178-BA2A-6A397BB7263A}" destId="{1F2201F2-80CA-4D58-9EAF-79F0B1244D9E}" srcOrd="1" destOrd="0" parTransId="{607ED234-4EDB-4204-9D0F-2BE0F0A01FE0}" sibTransId="{C0724E16-32ED-4D65-B933-EF2C041CCAFB}"/>
    <dgm:cxn modelId="{6C142688-09A9-4038-BFE8-D8AECBF84D0F}" type="presParOf" srcId="{D93AB43D-E7A1-4882-836E-11C17447B027}" destId="{2A5CE2D3-F39E-42AF-AC07-64D3829F7364}" srcOrd="0" destOrd="0" presId="urn:microsoft.com/office/officeart/2009/3/layout/StepUpProcess"/>
    <dgm:cxn modelId="{B6297208-4560-4CC2-BD67-A58CEF831995}" type="presParOf" srcId="{2A5CE2D3-F39E-42AF-AC07-64D3829F7364}" destId="{664F8639-F8F7-4E81-A504-AEC83E395C21}" srcOrd="0" destOrd="0" presId="urn:microsoft.com/office/officeart/2009/3/layout/StepUpProcess"/>
    <dgm:cxn modelId="{173319F5-BEAB-4B06-8024-E083F9E562C6}" type="presParOf" srcId="{2A5CE2D3-F39E-42AF-AC07-64D3829F7364}" destId="{349AB9A6-8FE6-4E08-9398-3365ECF301FE}" srcOrd="1" destOrd="0" presId="urn:microsoft.com/office/officeart/2009/3/layout/StepUpProcess"/>
    <dgm:cxn modelId="{3C3A9044-10AA-4076-B01E-3B41B8D37114}" type="presParOf" srcId="{2A5CE2D3-F39E-42AF-AC07-64D3829F7364}" destId="{7FED4A90-A6FB-4B42-8D4B-DEBDB8140031}" srcOrd="2" destOrd="0" presId="urn:microsoft.com/office/officeart/2009/3/layout/StepUpProcess"/>
    <dgm:cxn modelId="{21061443-627D-4404-87EE-C248BF64488E}" type="presParOf" srcId="{D93AB43D-E7A1-4882-836E-11C17447B027}" destId="{A368882B-2D33-40AC-AFBC-BA095411201C}" srcOrd="1" destOrd="0" presId="urn:microsoft.com/office/officeart/2009/3/layout/StepUpProcess"/>
    <dgm:cxn modelId="{F39BB248-78E0-4F88-8881-5BB7074A917F}" type="presParOf" srcId="{A368882B-2D33-40AC-AFBC-BA095411201C}" destId="{9F8BC33C-FE3F-40E4-8214-0289D18165FC}" srcOrd="0" destOrd="0" presId="urn:microsoft.com/office/officeart/2009/3/layout/StepUpProcess"/>
    <dgm:cxn modelId="{17106126-29EA-4C95-A849-82A1785B301A}" type="presParOf" srcId="{D93AB43D-E7A1-4882-836E-11C17447B027}" destId="{B3D9569F-F80B-416D-8E64-B3DA29733EE7}" srcOrd="2" destOrd="0" presId="urn:microsoft.com/office/officeart/2009/3/layout/StepUpProcess"/>
    <dgm:cxn modelId="{49197460-B13D-45D2-9D11-8E41E28853A1}" type="presParOf" srcId="{B3D9569F-F80B-416D-8E64-B3DA29733EE7}" destId="{CA0657BA-65F6-450E-8FF1-294F2F9D3E86}" srcOrd="0" destOrd="0" presId="urn:microsoft.com/office/officeart/2009/3/layout/StepUpProcess"/>
    <dgm:cxn modelId="{202CBE6E-2BBD-4E32-8711-2AC7CDC6D794}" type="presParOf" srcId="{B3D9569F-F80B-416D-8E64-B3DA29733EE7}" destId="{110E4E4B-22EC-445B-AD92-AD2B2C9D1874}" srcOrd="1" destOrd="0" presId="urn:microsoft.com/office/officeart/2009/3/layout/StepUpProcess"/>
    <dgm:cxn modelId="{7F39D483-7CB6-42C4-B6B9-D698AA27A1C7}" type="presParOf" srcId="{B3D9569F-F80B-416D-8E64-B3DA29733EE7}" destId="{1C1E2BE7-E006-4899-ADE6-2E6B228E9366}" srcOrd="2" destOrd="0" presId="urn:microsoft.com/office/officeart/2009/3/layout/StepUpProcess"/>
    <dgm:cxn modelId="{F9E8C390-5E40-4794-9C20-D4313F92F157}" type="presParOf" srcId="{D93AB43D-E7A1-4882-836E-11C17447B027}" destId="{99E05F93-D64B-4330-9FD4-71DAFC6A47DF}" srcOrd="3" destOrd="0" presId="urn:microsoft.com/office/officeart/2009/3/layout/StepUpProcess"/>
    <dgm:cxn modelId="{FE53DFE2-6615-4A70-85A3-2815F45D214B}" type="presParOf" srcId="{99E05F93-D64B-4330-9FD4-71DAFC6A47DF}" destId="{58FFCE5D-52EB-4AD5-B9AE-32F985321013}" srcOrd="0" destOrd="0" presId="urn:microsoft.com/office/officeart/2009/3/layout/StepUpProcess"/>
    <dgm:cxn modelId="{750B9188-0B9C-4A89-A397-28BBAC9B4ADC}" type="presParOf" srcId="{D93AB43D-E7A1-4882-836E-11C17447B027}" destId="{0915BCB7-3CA8-4452-BBA8-5E1A6C4F3C05}" srcOrd="4" destOrd="0" presId="urn:microsoft.com/office/officeart/2009/3/layout/StepUpProcess"/>
    <dgm:cxn modelId="{52E6EAE6-01FE-48B7-B46E-30C9922601B0}" type="presParOf" srcId="{0915BCB7-3CA8-4452-BBA8-5E1A6C4F3C05}" destId="{40F5CFA1-A084-4003-B41B-C79B2435E086}" srcOrd="0" destOrd="0" presId="urn:microsoft.com/office/officeart/2009/3/layout/StepUpProcess"/>
    <dgm:cxn modelId="{76C2FFF4-4DF1-4C44-9822-59143092531C}" type="presParOf" srcId="{0915BCB7-3CA8-4452-BBA8-5E1A6C4F3C05}" destId="{4C087CBE-973D-46DE-B087-887B6177EA1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9E168C-889B-456A-B922-19809FFBB47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77C81A-96A1-4F64-9E23-04E4E8E13EF7}">
      <dgm:prSet phldrT="[Текст]"/>
      <dgm:spPr/>
      <dgm:t>
        <a:bodyPr/>
        <a:lstStyle/>
        <a:p>
          <a:r>
            <a:rPr lang="ru-RU" dirty="0" smtClean="0"/>
            <a:t>Семейная дезорганизация</a:t>
          </a:r>
          <a:endParaRPr lang="ru-RU" dirty="0"/>
        </a:p>
      </dgm:t>
    </dgm:pt>
    <dgm:pt modelId="{30FCB267-21A0-4D5C-B373-52F39A2ABE35}" type="parTrans" cxnId="{87B13EA5-C50C-4542-8D11-FC68BEB77D50}">
      <dgm:prSet/>
      <dgm:spPr/>
      <dgm:t>
        <a:bodyPr/>
        <a:lstStyle/>
        <a:p>
          <a:endParaRPr lang="ru-RU"/>
        </a:p>
      </dgm:t>
    </dgm:pt>
    <dgm:pt modelId="{1291F131-02A8-459B-91BA-03C8AC0322E6}" type="sibTrans" cxnId="{87B13EA5-C50C-4542-8D11-FC68BEB77D50}">
      <dgm:prSet/>
      <dgm:spPr/>
      <dgm:t>
        <a:bodyPr/>
        <a:lstStyle/>
        <a:p>
          <a:endParaRPr lang="ru-RU"/>
        </a:p>
      </dgm:t>
    </dgm:pt>
    <dgm:pt modelId="{DEEA97C3-ED88-4393-A452-0ADA1992DC26}">
      <dgm:prSet phldrT="[Текст]"/>
      <dgm:spPr/>
      <dgm:t>
        <a:bodyPr/>
        <a:lstStyle/>
        <a:p>
          <a:r>
            <a:rPr lang="ru-RU" dirty="0" smtClean="0"/>
            <a:t>Тип семьи</a:t>
          </a:r>
          <a:endParaRPr lang="ru-RU" dirty="0"/>
        </a:p>
      </dgm:t>
    </dgm:pt>
    <dgm:pt modelId="{35CF22A5-AC28-4E44-9A7A-6471D1A25D65}" type="parTrans" cxnId="{BF4A461A-87E8-4B06-99BA-9D8A1224581B}">
      <dgm:prSet/>
      <dgm:spPr/>
      <dgm:t>
        <a:bodyPr/>
        <a:lstStyle/>
        <a:p>
          <a:endParaRPr lang="ru-RU"/>
        </a:p>
      </dgm:t>
    </dgm:pt>
    <dgm:pt modelId="{83A11C41-A953-4331-8F8F-B4E29421CFAC}" type="sibTrans" cxnId="{BF4A461A-87E8-4B06-99BA-9D8A1224581B}">
      <dgm:prSet/>
      <dgm:spPr/>
      <dgm:t>
        <a:bodyPr/>
        <a:lstStyle/>
        <a:p>
          <a:endParaRPr lang="ru-RU"/>
        </a:p>
      </dgm:t>
    </dgm:pt>
    <dgm:pt modelId="{1275E407-92E3-4F87-898A-A45238A50CC3}">
      <dgm:prSet phldrT="[Текст]"/>
      <dgm:spPr/>
      <dgm:t>
        <a:bodyPr/>
        <a:lstStyle/>
        <a:p>
          <a:r>
            <a:rPr lang="ru-RU" dirty="0" smtClean="0"/>
            <a:t>Школьная </a:t>
          </a:r>
          <a:r>
            <a:rPr lang="ru-RU" dirty="0" err="1" smtClean="0"/>
            <a:t>дезадаптация</a:t>
          </a:r>
          <a:endParaRPr lang="ru-RU" dirty="0"/>
        </a:p>
      </dgm:t>
    </dgm:pt>
    <dgm:pt modelId="{C502DE5E-1498-4496-B9BD-DAD807FEDF7C}" type="parTrans" cxnId="{B92239F7-0AEE-4EA4-801F-207FC53D9FDD}">
      <dgm:prSet/>
      <dgm:spPr/>
      <dgm:t>
        <a:bodyPr/>
        <a:lstStyle/>
        <a:p>
          <a:endParaRPr lang="ru-RU"/>
        </a:p>
      </dgm:t>
    </dgm:pt>
    <dgm:pt modelId="{0D476BD6-211B-4AF6-B4B0-EA24C4D8E5E9}" type="sibTrans" cxnId="{B92239F7-0AEE-4EA4-801F-207FC53D9FDD}">
      <dgm:prSet/>
      <dgm:spPr/>
      <dgm:t>
        <a:bodyPr/>
        <a:lstStyle/>
        <a:p>
          <a:endParaRPr lang="ru-RU"/>
        </a:p>
      </dgm:t>
    </dgm:pt>
    <dgm:pt modelId="{51BDDAB6-E4CB-4712-8A6A-F20CA3C3F991}" type="pres">
      <dgm:prSet presAssocID="{1D9E168C-889B-456A-B922-19809FFBB4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5040F0-B099-4D3B-B1A8-F36C0D966321}" type="pres">
      <dgm:prSet presAssocID="{5277C81A-96A1-4F64-9E23-04E4E8E13EF7}" presName="parentLin" presStyleCnt="0"/>
      <dgm:spPr/>
    </dgm:pt>
    <dgm:pt modelId="{3A29A0D3-FDC6-4917-B2FC-450FE41B61DE}" type="pres">
      <dgm:prSet presAssocID="{5277C81A-96A1-4F64-9E23-04E4E8E13EF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278DBD7-BB4D-4C34-887C-004A6ED23CC7}" type="pres">
      <dgm:prSet presAssocID="{5277C81A-96A1-4F64-9E23-04E4E8E13EF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F5EC4-D3A7-4F04-9B9E-6CE99729FD61}" type="pres">
      <dgm:prSet presAssocID="{5277C81A-96A1-4F64-9E23-04E4E8E13EF7}" presName="negativeSpace" presStyleCnt="0"/>
      <dgm:spPr/>
    </dgm:pt>
    <dgm:pt modelId="{54031D50-B2BF-4F7A-A104-2A40D52451FE}" type="pres">
      <dgm:prSet presAssocID="{5277C81A-96A1-4F64-9E23-04E4E8E13EF7}" presName="childText" presStyleLbl="conFgAcc1" presStyleIdx="0" presStyleCnt="3">
        <dgm:presLayoutVars>
          <dgm:bulletEnabled val="1"/>
        </dgm:presLayoutVars>
      </dgm:prSet>
      <dgm:spPr/>
    </dgm:pt>
    <dgm:pt modelId="{1BD71B15-33A6-4E43-AEAA-FB203D13F61B}" type="pres">
      <dgm:prSet presAssocID="{1291F131-02A8-459B-91BA-03C8AC0322E6}" presName="spaceBetweenRectangles" presStyleCnt="0"/>
      <dgm:spPr/>
    </dgm:pt>
    <dgm:pt modelId="{144C1353-0937-4E56-BBE6-D04F30A2A2F2}" type="pres">
      <dgm:prSet presAssocID="{DEEA97C3-ED88-4393-A452-0ADA1992DC26}" presName="parentLin" presStyleCnt="0"/>
      <dgm:spPr/>
    </dgm:pt>
    <dgm:pt modelId="{1CB255B0-EAC5-4300-9AB6-D0B6A8588EDE}" type="pres">
      <dgm:prSet presAssocID="{DEEA97C3-ED88-4393-A452-0ADA1992DC2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97C719F-DF4D-43E9-B528-3E58477A3685}" type="pres">
      <dgm:prSet presAssocID="{DEEA97C3-ED88-4393-A452-0ADA1992DC2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31C80-917C-4FB8-BC09-2B920C25D800}" type="pres">
      <dgm:prSet presAssocID="{DEEA97C3-ED88-4393-A452-0ADA1992DC26}" presName="negativeSpace" presStyleCnt="0"/>
      <dgm:spPr/>
    </dgm:pt>
    <dgm:pt modelId="{DC7DF088-8CB9-48C6-8B3B-6E17AFC06536}" type="pres">
      <dgm:prSet presAssocID="{DEEA97C3-ED88-4393-A452-0ADA1992DC26}" presName="childText" presStyleLbl="conFgAcc1" presStyleIdx="1" presStyleCnt="3">
        <dgm:presLayoutVars>
          <dgm:bulletEnabled val="1"/>
        </dgm:presLayoutVars>
      </dgm:prSet>
      <dgm:spPr/>
    </dgm:pt>
    <dgm:pt modelId="{29A002F5-9632-416C-B2F9-AB91487558BA}" type="pres">
      <dgm:prSet presAssocID="{83A11C41-A953-4331-8F8F-B4E29421CFAC}" presName="spaceBetweenRectangles" presStyleCnt="0"/>
      <dgm:spPr/>
    </dgm:pt>
    <dgm:pt modelId="{38084D6F-51B8-41E6-B3B4-09122F5F9479}" type="pres">
      <dgm:prSet presAssocID="{1275E407-92E3-4F87-898A-A45238A50CC3}" presName="parentLin" presStyleCnt="0"/>
      <dgm:spPr/>
    </dgm:pt>
    <dgm:pt modelId="{1B12265E-F3BC-41A5-8915-F83F31A907FC}" type="pres">
      <dgm:prSet presAssocID="{1275E407-92E3-4F87-898A-A45238A50CC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112FF78-F521-4978-A17E-D689B2353F64}" type="pres">
      <dgm:prSet presAssocID="{1275E407-92E3-4F87-898A-A45238A50CC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45F50-1B21-4E56-9CB1-10D4E0B578A4}" type="pres">
      <dgm:prSet presAssocID="{1275E407-92E3-4F87-898A-A45238A50CC3}" presName="negativeSpace" presStyleCnt="0"/>
      <dgm:spPr/>
    </dgm:pt>
    <dgm:pt modelId="{678ABB70-280A-47C8-A9D0-5C74FC72EBA7}" type="pres">
      <dgm:prSet presAssocID="{1275E407-92E3-4F87-898A-A45238A50CC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AFB1D7F-9109-49D9-B5F1-CF151C2B42CE}" type="presOf" srcId="{DEEA97C3-ED88-4393-A452-0ADA1992DC26}" destId="{1CB255B0-EAC5-4300-9AB6-D0B6A8588EDE}" srcOrd="0" destOrd="0" presId="urn:microsoft.com/office/officeart/2005/8/layout/list1"/>
    <dgm:cxn modelId="{87B13EA5-C50C-4542-8D11-FC68BEB77D50}" srcId="{1D9E168C-889B-456A-B922-19809FFBB470}" destId="{5277C81A-96A1-4F64-9E23-04E4E8E13EF7}" srcOrd="0" destOrd="0" parTransId="{30FCB267-21A0-4D5C-B373-52F39A2ABE35}" sibTransId="{1291F131-02A8-459B-91BA-03C8AC0322E6}"/>
    <dgm:cxn modelId="{6A9DC924-9045-4D96-8A35-A1C32C38D2BB}" type="presOf" srcId="{5277C81A-96A1-4F64-9E23-04E4E8E13EF7}" destId="{6278DBD7-BB4D-4C34-887C-004A6ED23CC7}" srcOrd="1" destOrd="0" presId="urn:microsoft.com/office/officeart/2005/8/layout/list1"/>
    <dgm:cxn modelId="{93B1889D-71FB-49D1-A53E-5BE20CF4B0EA}" type="presOf" srcId="{5277C81A-96A1-4F64-9E23-04E4E8E13EF7}" destId="{3A29A0D3-FDC6-4917-B2FC-450FE41B61DE}" srcOrd="0" destOrd="0" presId="urn:microsoft.com/office/officeart/2005/8/layout/list1"/>
    <dgm:cxn modelId="{BF4A461A-87E8-4B06-99BA-9D8A1224581B}" srcId="{1D9E168C-889B-456A-B922-19809FFBB470}" destId="{DEEA97C3-ED88-4393-A452-0ADA1992DC26}" srcOrd="1" destOrd="0" parTransId="{35CF22A5-AC28-4E44-9A7A-6471D1A25D65}" sibTransId="{83A11C41-A953-4331-8F8F-B4E29421CFAC}"/>
    <dgm:cxn modelId="{2F28098A-3294-47CC-A120-74BD19B1250B}" type="presOf" srcId="{1D9E168C-889B-456A-B922-19809FFBB470}" destId="{51BDDAB6-E4CB-4712-8A6A-F20CA3C3F991}" srcOrd="0" destOrd="0" presId="urn:microsoft.com/office/officeart/2005/8/layout/list1"/>
    <dgm:cxn modelId="{1A583220-36E7-470B-AFB9-169B3AB46BD7}" type="presOf" srcId="{1275E407-92E3-4F87-898A-A45238A50CC3}" destId="{1B12265E-F3BC-41A5-8915-F83F31A907FC}" srcOrd="0" destOrd="0" presId="urn:microsoft.com/office/officeart/2005/8/layout/list1"/>
    <dgm:cxn modelId="{B92239F7-0AEE-4EA4-801F-207FC53D9FDD}" srcId="{1D9E168C-889B-456A-B922-19809FFBB470}" destId="{1275E407-92E3-4F87-898A-A45238A50CC3}" srcOrd="2" destOrd="0" parTransId="{C502DE5E-1498-4496-B9BD-DAD807FEDF7C}" sibTransId="{0D476BD6-211B-4AF6-B4B0-EA24C4D8E5E9}"/>
    <dgm:cxn modelId="{4DC782A2-61C2-4E46-8986-E28EDD421698}" type="presOf" srcId="{1275E407-92E3-4F87-898A-A45238A50CC3}" destId="{5112FF78-F521-4978-A17E-D689B2353F64}" srcOrd="1" destOrd="0" presId="urn:microsoft.com/office/officeart/2005/8/layout/list1"/>
    <dgm:cxn modelId="{EAFBBA4C-04BC-4303-AE3C-DCAF86513C14}" type="presOf" srcId="{DEEA97C3-ED88-4393-A452-0ADA1992DC26}" destId="{197C719F-DF4D-43E9-B528-3E58477A3685}" srcOrd="1" destOrd="0" presId="urn:microsoft.com/office/officeart/2005/8/layout/list1"/>
    <dgm:cxn modelId="{B84E9E8F-88BB-4F36-9EFC-9EA3B97CE1D8}" type="presParOf" srcId="{51BDDAB6-E4CB-4712-8A6A-F20CA3C3F991}" destId="{EC5040F0-B099-4D3B-B1A8-F36C0D966321}" srcOrd="0" destOrd="0" presId="urn:microsoft.com/office/officeart/2005/8/layout/list1"/>
    <dgm:cxn modelId="{8168084A-C396-42D3-9B2F-F2F1C73AF7A8}" type="presParOf" srcId="{EC5040F0-B099-4D3B-B1A8-F36C0D966321}" destId="{3A29A0D3-FDC6-4917-B2FC-450FE41B61DE}" srcOrd="0" destOrd="0" presId="urn:microsoft.com/office/officeart/2005/8/layout/list1"/>
    <dgm:cxn modelId="{B08713B2-0D21-4BBE-A1E1-4E6B54AEF48B}" type="presParOf" srcId="{EC5040F0-B099-4D3B-B1A8-F36C0D966321}" destId="{6278DBD7-BB4D-4C34-887C-004A6ED23CC7}" srcOrd="1" destOrd="0" presId="urn:microsoft.com/office/officeart/2005/8/layout/list1"/>
    <dgm:cxn modelId="{2F12EBF0-AD76-4D7B-9A0B-2FD573BACEE6}" type="presParOf" srcId="{51BDDAB6-E4CB-4712-8A6A-F20CA3C3F991}" destId="{DE5F5EC4-D3A7-4F04-9B9E-6CE99729FD61}" srcOrd="1" destOrd="0" presId="urn:microsoft.com/office/officeart/2005/8/layout/list1"/>
    <dgm:cxn modelId="{D68AC30D-08A3-478E-88A4-D0A9E49AE460}" type="presParOf" srcId="{51BDDAB6-E4CB-4712-8A6A-F20CA3C3F991}" destId="{54031D50-B2BF-4F7A-A104-2A40D52451FE}" srcOrd="2" destOrd="0" presId="urn:microsoft.com/office/officeart/2005/8/layout/list1"/>
    <dgm:cxn modelId="{E61C02CA-85CD-4D24-813D-CD3B4CE60E64}" type="presParOf" srcId="{51BDDAB6-E4CB-4712-8A6A-F20CA3C3F991}" destId="{1BD71B15-33A6-4E43-AEAA-FB203D13F61B}" srcOrd="3" destOrd="0" presId="urn:microsoft.com/office/officeart/2005/8/layout/list1"/>
    <dgm:cxn modelId="{13534F2F-46D4-42CE-93BE-4666E44CC55D}" type="presParOf" srcId="{51BDDAB6-E4CB-4712-8A6A-F20CA3C3F991}" destId="{144C1353-0937-4E56-BBE6-D04F30A2A2F2}" srcOrd="4" destOrd="0" presId="urn:microsoft.com/office/officeart/2005/8/layout/list1"/>
    <dgm:cxn modelId="{C934FA5F-341B-4C43-9D0F-CB6006094E34}" type="presParOf" srcId="{144C1353-0937-4E56-BBE6-D04F30A2A2F2}" destId="{1CB255B0-EAC5-4300-9AB6-D0B6A8588EDE}" srcOrd="0" destOrd="0" presId="urn:microsoft.com/office/officeart/2005/8/layout/list1"/>
    <dgm:cxn modelId="{239473CE-C586-4D0E-A854-E5CD88F9443B}" type="presParOf" srcId="{144C1353-0937-4E56-BBE6-D04F30A2A2F2}" destId="{197C719F-DF4D-43E9-B528-3E58477A3685}" srcOrd="1" destOrd="0" presId="urn:microsoft.com/office/officeart/2005/8/layout/list1"/>
    <dgm:cxn modelId="{240FE3EF-27D4-4EFF-AE28-617F9CA7CF01}" type="presParOf" srcId="{51BDDAB6-E4CB-4712-8A6A-F20CA3C3F991}" destId="{EA631C80-917C-4FB8-BC09-2B920C25D800}" srcOrd="5" destOrd="0" presId="urn:microsoft.com/office/officeart/2005/8/layout/list1"/>
    <dgm:cxn modelId="{02861BC5-3EE9-4A97-997A-AA411966386D}" type="presParOf" srcId="{51BDDAB6-E4CB-4712-8A6A-F20CA3C3F991}" destId="{DC7DF088-8CB9-48C6-8B3B-6E17AFC06536}" srcOrd="6" destOrd="0" presId="urn:microsoft.com/office/officeart/2005/8/layout/list1"/>
    <dgm:cxn modelId="{3C6FDC74-A977-43C3-B7C7-20FD82CEDDDD}" type="presParOf" srcId="{51BDDAB6-E4CB-4712-8A6A-F20CA3C3F991}" destId="{29A002F5-9632-416C-B2F9-AB91487558BA}" srcOrd="7" destOrd="0" presId="urn:microsoft.com/office/officeart/2005/8/layout/list1"/>
    <dgm:cxn modelId="{C47C1261-5B37-4EC8-811C-9AC9EB400B72}" type="presParOf" srcId="{51BDDAB6-E4CB-4712-8A6A-F20CA3C3F991}" destId="{38084D6F-51B8-41E6-B3B4-09122F5F9479}" srcOrd="8" destOrd="0" presId="urn:microsoft.com/office/officeart/2005/8/layout/list1"/>
    <dgm:cxn modelId="{1DF632CE-870A-494B-A785-BBCB29AFA8D2}" type="presParOf" srcId="{38084D6F-51B8-41E6-B3B4-09122F5F9479}" destId="{1B12265E-F3BC-41A5-8915-F83F31A907FC}" srcOrd="0" destOrd="0" presId="urn:microsoft.com/office/officeart/2005/8/layout/list1"/>
    <dgm:cxn modelId="{78B6D10E-0FF7-4EEA-8DAF-3E2E1747D74C}" type="presParOf" srcId="{38084D6F-51B8-41E6-B3B4-09122F5F9479}" destId="{5112FF78-F521-4978-A17E-D689B2353F64}" srcOrd="1" destOrd="0" presId="urn:microsoft.com/office/officeart/2005/8/layout/list1"/>
    <dgm:cxn modelId="{8B4A9281-A801-4556-85A9-032A88DB7041}" type="presParOf" srcId="{51BDDAB6-E4CB-4712-8A6A-F20CA3C3F991}" destId="{0C945F50-1B21-4E56-9CB1-10D4E0B578A4}" srcOrd="9" destOrd="0" presId="urn:microsoft.com/office/officeart/2005/8/layout/list1"/>
    <dgm:cxn modelId="{AC2B7438-9390-4970-8DAD-7C932FC35468}" type="presParOf" srcId="{51BDDAB6-E4CB-4712-8A6A-F20CA3C3F991}" destId="{678ABB70-280A-47C8-A9D0-5C74FC72EBA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D569F-C040-4A5A-B2F0-50312725D12A}">
      <dsp:nvSpPr>
        <dsp:cNvPr id="0" name=""/>
        <dsp:cNvSpPr/>
      </dsp:nvSpPr>
      <dsp:spPr>
        <a:xfrm>
          <a:off x="0" y="493962"/>
          <a:ext cx="100583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D7B8E-4519-4993-8B73-C7896D852258}">
      <dsp:nvSpPr>
        <dsp:cNvPr id="0" name=""/>
        <dsp:cNvSpPr/>
      </dsp:nvSpPr>
      <dsp:spPr>
        <a:xfrm>
          <a:off x="502920" y="51162"/>
          <a:ext cx="704088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Демонстративный (90%)</a:t>
          </a:r>
          <a:endParaRPr lang="ru-RU" sz="3000" kern="1200" dirty="0"/>
        </a:p>
      </dsp:txBody>
      <dsp:txXfrm>
        <a:off x="546151" y="94393"/>
        <a:ext cx="6954418" cy="799138"/>
      </dsp:txXfrm>
    </dsp:sp>
    <dsp:sp modelId="{1F852082-EFF2-48F6-9571-D95CEEDDCF05}">
      <dsp:nvSpPr>
        <dsp:cNvPr id="0" name=""/>
        <dsp:cNvSpPr/>
      </dsp:nvSpPr>
      <dsp:spPr>
        <a:xfrm>
          <a:off x="0" y="1854762"/>
          <a:ext cx="100583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D55A7-75D3-4FE6-B00D-F165CDC9DDBB}">
      <dsp:nvSpPr>
        <dsp:cNvPr id="0" name=""/>
        <dsp:cNvSpPr/>
      </dsp:nvSpPr>
      <dsp:spPr>
        <a:xfrm>
          <a:off x="502920" y="1411962"/>
          <a:ext cx="704088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Аффективный</a:t>
          </a:r>
          <a:endParaRPr lang="ru-RU" sz="3000" kern="1200" dirty="0"/>
        </a:p>
      </dsp:txBody>
      <dsp:txXfrm>
        <a:off x="546151" y="1455193"/>
        <a:ext cx="6954418" cy="799138"/>
      </dsp:txXfrm>
    </dsp:sp>
    <dsp:sp modelId="{48208DCF-E6E8-4FF5-BCD8-1F8E614DAD09}">
      <dsp:nvSpPr>
        <dsp:cNvPr id="0" name=""/>
        <dsp:cNvSpPr/>
      </dsp:nvSpPr>
      <dsp:spPr>
        <a:xfrm>
          <a:off x="0" y="3215562"/>
          <a:ext cx="100583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CA2090-3450-474A-AF3C-7106F50E1B96}">
      <dsp:nvSpPr>
        <dsp:cNvPr id="0" name=""/>
        <dsp:cNvSpPr/>
      </dsp:nvSpPr>
      <dsp:spPr>
        <a:xfrm>
          <a:off x="502920" y="2772762"/>
          <a:ext cx="704088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Истинный</a:t>
          </a:r>
          <a:endParaRPr lang="ru-RU" sz="3000" kern="1200" dirty="0"/>
        </a:p>
      </dsp:txBody>
      <dsp:txXfrm>
        <a:off x="546151" y="2815993"/>
        <a:ext cx="6954418" cy="799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F8639-F8F7-4E81-A504-AEC83E395C21}">
      <dsp:nvSpPr>
        <dsp:cNvPr id="0" name=""/>
        <dsp:cNvSpPr/>
      </dsp:nvSpPr>
      <dsp:spPr>
        <a:xfrm rot="5400000">
          <a:off x="515619" y="1450702"/>
          <a:ext cx="1549676" cy="257862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9AB9A6-8FE6-4E08-9398-3365ECF301FE}">
      <dsp:nvSpPr>
        <dsp:cNvPr id="0" name=""/>
        <dsp:cNvSpPr/>
      </dsp:nvSpPr>
      <dsp:spPr>
        <a:xfrm>
          <a:off x="256940" y="2221156"/>
          <a:ext cx="2327998" cy="204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Пассивные суицидальные мысли</a:t>
          </a:r>
          <a:endParaRPr lang="ru-RU" sz="2600" kern="1200" dirty="0"/>
        </a:p>
      </dsp:txBody>
      <dsp:txXfrm>
        <a:off x="256940" y="2221156"/>
        <a:ext cx="2327998" cy="2040627"/>
      </dsp:txXfrm>
    </dsp:sp>
    <dsp:sp modelId="{7FED4A90-A6FB-4B42-8D4B-DEBDB8140031}">
      <dsp:nvSpPr>
        <dsp:cNvPr id="0" name=""/>
        <dsp:cNvSpPr/>
      </dsp:nvSpPr>
      <dsp:spPr>
        <a:xfrm>
          <a:off x="2145693" y="1260860"/>
          <a:ext cx="439244" cy="43924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0657BA-65F6-450E-8FF1-294F2F9D3E86}">
      <dsp:nvSpPr>
        <dsp:cNvPr id="0" name=""/>
        <dsp:cNvSpPr/>
      </dsp:nvSpPr>
      <dsp:spPr>
        <a:xfrm rot="5400000">
          <a:off x="3365544" y="745485"/>
          <a:ext cx="1549676" cy="257862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E4E4B-22EC-445B-AD92-AD2B2C9D1874}">
      <dsp:nvSpPr>
        <dsp:cNvPr id="0" name=""/>
        <dsp:cNvSpPr/>
      </dsp:nvSpPr>
      <dsp:spPr>
        <a:xfrm>
          <a:off x="3106865" y="1515939"/>
          <a:ext cx="2327998" cy="204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Суицидальные замыслы</a:t>
          </a:r>
          <a:endParaRPr lang="ru-RU" sz="2600" kern="1200" dirty="0"/>
        </a:p>
      </dsp:txBody>
      <dsp:txXfrm>
        <a:off x="3106865" y="1515939"/>
        <a:ext cx="2327998" cy="2040627"/>
      </dsp:txXfrm>
    </dsp:sp>
    <dsp:sp modelId="{1C1E2BE7-E006-4899-ADE6-2E6B228E9366}">
      <dsp:nvSpPr>
        <dsp:cNvPr id="0" name=""/>
        <dsp:cNvSpPr/>
      </dsp:nvSpPr>
      <dsp:spPr>
        <a:xfrm>
          <a:off x="4995618" y="555644"/>
          <a:ext cx="439244" cy="43924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5CFA1-A084-4003-B41B-C79B2435E086}">
      <dsp:nvSpPr>
        <dsp:cNvPr id="0" name=""/>
        <dsp:cNvSpPr/>
      </dsp:nvSpPr>
      <dsp:spPr>
        <a:xfrm rot="5400000">
          <a:off x="6215469" y="40268"/>
          <a:ext cx="1549676" cy="257862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87CBE-973D-46DE-B087-887B6177EA1A}">
      <dsp:nvSpPr>
        <dsp:cNvPr id="0" name=""/>
        <dsp:cNvSpPr/>
      </dsp:nvSpPr>
      <dsp:spPr>
        <a:xfrm>
          <a:off x="5956789" y="810722"/>
          <a:ext cx="2327998" cy="204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Суицидальные намерения и собственно суицидальная попытка.</a:t>
          </a:r>
          <a:endParaRPr lang="ru-RU" sz="2000" kern="1200" dirty="0"/>
        </a:p>
      </dsp:txBody>
      <dsp:txXfrm>
        <a:off x="5956789" y="810722"/>
        <a:ext cx="2327998" cy="20406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31D50-B2BF-4F7A-A104-2A40D52451FE}">
      <dsp:nvSpPr>
        <dsp:cNvPr id="0" name=""/>
        <dsp:cNvSpPr/>
      </dsp:nvSpPr>
      <dsp:spPr>
        <a:xfrm>
          <a:off x="0" y="506825"/>
          <a:ext cx="551356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78DBD7-BB4D-4C34-887C-004A6ED23CC7}">
      <dsp:nvSpPr>
        <dsp:cNvPr id="0" name=""/>
        <dsp:cNvSpPr/>
      </dsp:nvSpPr>
      <dsp:spPr>
        <a:xfrm>
          <a:off x="275678" y="152585"/>
          <a:ext cx="3859492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880" tIns="0" rIns="1458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Семейная дезорганизация</a:t>
          </a:r>
          <a:endParaRPr lang="ru-RU" sz="2400" kern="1200" dirty="0"/>
        </a:p>
      </dsp:txBody>
      <dsp:txXfrm>
        <a:off x="310263" y="187170"/>
        <a:ext cx="3790322" cy="639310"/>
      </dsp:txXfrm>
    </dsp:sp>
    <dsp:sp modelId="{DC7DF088-8CB9-48C6-8B3B-6E17AFC06536}">
      <dsp:nvSpPr>
        <dsp:cNvPr id="0" name=""/>
        <dsp:cNvSpPr/>
      </dsp:nvSpPr>
      <dsp:spPr>
        <a:xfrm>
          <a:off x="0" y="1595465"/>
          <a:ext cx="551356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C719F-DF4D-43E9-B528-3E58477A3685}">
      <dsp:nvSpPr>
        <dsp:cNvPr id="0" name=""/>
        <dsp:cNvSpPr/>
      </dsp:nvSpPr>
      <dsp:spPr>
        <a:xfrm>
          <a:off x="275678" y="1241225"/>
          <a:ext cx="3859492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880" tIns="0" rIns="1458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Тип семьи</a:t>
          </a:r>
          <a:endParaRPr lang="ru-RU" sz="2400" kern="1200" dirty="0"/>
        </a:p>
      </dsp:txBody>
      <dsp:txXfrm>
        <a:off x="310263" y="1275810"/>
        <a:ext cx="3790322" cy="639310"/>
      </dsp:txXfrm>
    </dsp:sp>
    <dsp:sp modelId="{678ABB70-280A-47C8-A9D0-5C74FC72EBA7}">
      <dsp:nvSpPr>
        <dsp:cNvPr id="0" name=""/>
        <dsp:cNvSpPr/>
      </dsp:nvSpPr>
      <dsp:spPr>
        <a:xfrm>
          <a:off x="0" y="2684105"/>
          <a:ext cx="551356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12FF78-F521-4978-A17E-D689B2353F64}">
      <dsp:nvSpPr>
        <dsp:cNvPr id="0" name=""/>
        <dsp:cNvSpPr/>
      </dsp:nvSpPr>
      <dsp:spPr>
        <a:xfrm>
          <a:off x="275678" y="2329865"/>
          <a:ext cx="3859492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880" tIns="0" rIns="1458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Школьная </a:t>
          </a:r>
          <a:r>
            <a:rPr lang="ru-RU" sz="2400" kern="1200" dirty="0" err="1" smtClean="0"/>
            <a:t>дезадаптация</a:t>
          </a:r>
          <a:endParaRPr lang="ru-RU" sz="2400" kern="1200" dirty="0"/>
        </a:p>
      </dsp:txBody>
      <dsp:txXfrm>
        <a:off x="310263" y="2364450"/>
        <a:ext cx="3790322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C8FD-5AD2-439C-97E9-6F641C2932D8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8DFA-E7D7-498F-9593-C2ABA920143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80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C8FD-5AD2-439C-97E9-6F641C2932D8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8DFA-E7D7-498F-9593-C2ABA9201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535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C8FD-5AD2-439C-97E9-6F641C2932D8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8DFA-E7D7-498F-9593-C2ABA9201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050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C8FD-5AD2-439C-97E9-6F641C2932D8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8DFA-E7D7-498F-9593-C2ABA9201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69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C8FD-5AD2-439C-97E9-6F641C2932D8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8DFA-E7D7-498F-9593-C2ABA920143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04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C8FD-5AD2-439C-97E9-6F641C2932D8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8DFA-E7D7-498F-9593-C2ABA9201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421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C8FD-5AD2-439C-97E9-6F641C2932D8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8DFA-E7D7-498F-9593-C2ABA9201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214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C8FD-5AD2-439C-97E9-6F641C2932D8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8DFA-E7D7-498F-9593-C2ABA9201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47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C8FD-5AD2-439C-97E9-6F641C2932D8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8DFA-E7D7-498F-9593-C2ABA9201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89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DF6C8FD-5AD2-439C-97E9-6F641C2932D8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238DFA-E7D7-498F-9593-C2ABA9201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29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C8FD-5AD2-439C-97E9-6F641C2932D8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8DFA-E7D7-498F-9593-C2ABA9201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59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DF6C8FD-5AD2-439C-97E9-6F641C2932D8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B238DFA-E7D7-498F-9593-C2ABA920143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15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</a:rPr>
              <a:t>Тема. Профилактика суицидального поведения школьников</a:t>
            </a:r>
            <a:endParaRPr lang="ru-RU" alt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045" y="1737360"/>
            <a:ext cx="7487215" cy="4562199"/>
          </a:xfrm>
        </p:spPr>
      </p:pic>
    </p:spTree>
    <p:extLst>
      <p:ext uri="{BB962C8B-B14F-4D97-AF65-F5344CB8AC3E}">
        <p14:creationId xmlns:p14="http://schemas.microsoft.com/office/powerpoint/2010/main" val="45742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Возрастные особенности суицидального поведения детей и подростков.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Непонимание </a:t>
            </a:r>
            <a:r>
              <a:rPr lang="ru-RU" sz="2800" dirty="0">
                <a:solidFill>
                  <a:schemeClr val="tx1"/>
                </a:solidFill>
              </a:rPr>
              <a:t>опасности «игры со смертью»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tx1"/>
                </a:solidFill>
              </a:rPr>
              <a:t>Повышенная чувствительность и противоречивость мышления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tx1"/>
                </a:solidFill>
              </a:rPr>
              <a:t>Высокая внушаемость и зависимость от мнения других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tx1"/>
                </a:solidFill>
              </a:rPr>
              <a:t>Наличие </a:t>
            </a:r>
            <a:r>
              <a:rPr lang="ru-RU" sz="2800" dirty="0" err="1">
                <a:solidFill>
                  <a:schemeClr val="tx1"/>
                </a:solidFill>
              </a:rPr>
              <a:t>саморазрушающего</a:t>
            </a:r>
            <a:r>
              <a:rPr lang="ru-RU" sz="2800" dirty="0">
                <a:solidFill>
                  <a:schemeClr val="tx1"/>
                </a:solidFill>
              </a:rPr>
              <a:t> поведения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tx1"/>
                </a:solidFill>
              </a:rPr>
              <a:t>Зависимость ребенка от благополучия в семье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3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612" y="0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Группа риска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>
              <a:buFont typeface="Wingdings" panose="05000000000000000000" pitchFamily="2" charset="2"/>
              <a:buChar char="v"/>
            </a:pP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отличники</a:t>
            </a:r>
            <a:r>
              <a:rPr lang="ru-RU" sz="3200" dirty="0">
                <a:solidFill>
                  <a:schemeClr val="tx1"/>
                </a:solidFill>
              </a:rPr>
              <a:t>, испытывающие неудовлетворение собой и вину за несоответствие стандартам;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</a:rPr>
              <a:t> замкнувшиеся </a:t>
            </a:r>
            <a:r>
              <a:rPr lang="ru-RU" sz="3200" dirty="0">
                <a:solidFill>
                  <a:schemeClr val="tx1"/>
                </a:solidFill>
              </a:rPr>
              <a:t>в себе дети, дети в </a:t>
            </a:r>
            <a:r>
              <a:rPr lang="ru-RU" sz="3200" dirty="0" smtClean="0">
                <a:solidFill>
                  <a:schemeClr val="tx1"/>
                </a:solidFill>
              </a:rPr>
              <a:t>депрессии;</a:t>
            </a:r>
            <a:endParaRPr lang="ru-RU" sz="3200" dirty="0">
              <a:solidFill>
                <a:schemeClr val="tx1"/>
              </a:solidFill>
            </a:endParaRP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ребята</a:t>
            </a:r>
            <a:r>
              <a:rPr lang="ru-RU" sz="3200" dirty="0">
                <a:solidFill>
                  <a:schemeClr val="tx1"/>
                </a:solidFill>
              </a:rPr>
              <a:t>, которые не могут выполнить завышенные требования взрослых;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подростки</a:t>
            </a:r>
            <a:r>
              <a:rPr lang="ru-RU" sz="3200" dirty="0">
                <a:solidFill>
                  <a:schemeClr val="tx1"/>
                </a:solidFill>
              </a:rPr>
              <a:t>, склонные к тревожно-депрессивным состояниям, особенно если в семье были попытки суицидального характера;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дети </a:t>
            </a:r>
            <a:r>
              <a:rPr lang="ru-RU" sz="3200" dirty="0">
                <a:solidFill>
                  <a:schemeClr val="tx1"/>
                </a:solidFill>
              </a:rPr>
              <a:t>из проблемных семей, испытывающие физическое насилие.</a:t>
            </a:r>
            <a:br>
              <a:rPr lang="ru-RU" sz="3200" dirty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91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6522" y="620887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Признаки, по которым можно определить </a:t>
            </a:r>
            <a:r>
              <a:rPr lang="ru-RU" b="1" dirty="0" smtClean="0">
                <a:solidFill>
                  <a:schemeClr val="tx1"/>
                </a:solidFill>
              </a:rPr>
              <a:t>возможные психологические проблемы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Нарушения </a:t>
            </a:r>
            <a:r>
              <a:rPr lang="ru-RU" dirty="0">
                <a:solidFill>
                  <a:schemeClr val="tx1"/>
                </a:solidFill>
              </a:rPr>
              <a:t>пищевого поведения: полное отсутствие аппетита или, наоборот, неконтролируемое обжорство.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Пренебрежительное отношение к собственной внешности: например, неопрятность в одежде в течение нескольких дней.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Жалобы на физическое состояние: мигрень или боли в животе.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Отсутствие удовольствия от тех занятий, которые раньше приносили радость. Чувство скуки или апатии.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Непрекращающееся ощущение вины, тотального одиночества.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Ухудшение концентрации внимания.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Вспыльчивость, частые гневные реакции по незначительным причинам.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60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Рекомендации для родителей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359614" cy="436142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Ни в коем случае не оставлять нерешенными проблемы, касающиеся сохранения физического и психического здоровья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Анализировать вместе с ребенком каждую трудную ситуацию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Учить ребенка с раннего детства принимать ответственность за свои поступки и решения, предвидеть последствия поступков.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Воспитывать в ребенке привычку рассказывать родителям не только о своих достижениях, но и о тревогах, сомнениях, страхах.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Не опаздывать с ответами на его вопросы по различным проблемам физиологии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Не иронизировать над ребенком, если в какой то ситуации он оказался слабым физически и морально, помочь ему и поддержать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Записать свои рабочие номера телефонов, а также номера телефонов людей, которым родители сами доверяют</a:t>
            </a:r>
          </a:p>
        </p:txBody>
      </p:sp>
    </p:spTree>
    <p:extLst>
      <p:ext uri="{BB962C8B-B14F-4D97-AF65-F5344CB8AC3E}">
        <p14:creationId xmlns:p14="http://schemas.microsoft.com/office/powerpoint/2010/main" val="207881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Требования 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к проведению беседы с подростком, размышляющим о суициде </a:t>
            </a:r>
            <a:br>
              <a:rPr lang="ru-RU" sz="36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</a:rPr>
              <a:t>(Эрл </a:t>
            </a:r>
            <a:r>
              <a:rPr lang="ru-RU" sz="3600" b="1" i="1" dirty="0" err="1">
                <a:solidFill>
                  <a:schemeClr val="bg2">
                    <a:lumMod val="25000"/>
                  </a:schemeClr>
                </a:solidFill>
              </a:rPr>
              <a:t>Гроллман</a:t>
            </a: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9703" y="1737360"/>
            <a:ext cx="10768405" cy="4501278"/>
          </a:xfrm>
        </p:spPr>
        <p:txBody>
          <a:bodyPr>
            <a:normAutofit fontScale="85000" lnSpcReduction="20000"/>
          </a:bodyPr>
          <a:lstStyle/>
          <a:p>
            <a:pPr marL="201168" lvl="1" indent="0">
              <a:buNone/>
            </a:pPr>
            <a:r>
              <a:rPr lang="ru-RU" sz="2100" b="1" dirty="0" smtClean="0"/>
              <a:t>	Для </a:t>
            </a:r>
            <a:r>
              <a:rPr lang="ru-RU" sz="2100" b="1" dirty="0"/>
              <a:t>начала автор рекомендует не просто принять </a:t>
            </a:r>
            <a:r>
              <a:rPr lang="ru-RU" sz="2100" b="1" dirty="0" err="1"/>
              <a:t>суицидента</a:t>
            </a:r>
            <a:r>
              <a:rPr lang="ru-RU" sz="2100" b="1" dirty="0"/>
              <a:t> как личность, способную на самоубийство, но и признать за человеком формальное право совершить такой шаг. А во время самого диалога взрослому рекомендуется:</a:t>
            </a:r>
          </a:p>
          <a:p>
            <a:r>
              <a:rPr lang="ru-RU" dirty="0"/>
              <a:t>• внимательно слушать собеседника, так как подростки очень часто страдают от одиночества и невозможности излить перед кем-то свою душу;</a:t>
            </a:r>
          </a:p>
          <a:p>
            <a:r>
              <a:rPr lang="ru-RU" dirty="0"/>
              <a:t>• правильно формулировать вопросы, спокойно и доходчиво расспрашивая о сути тревожащей ситуации и о том, какая помощь необходима;</a:t>
            </a:r>
          </a:p>
          <a:p>
            <a:r>
              <a:rPr lang="ru-RU" dirty="0"/>
              <a:t>• не выражать удивления от услышанного и не осуждать ребенка за любые, самые шокирующие высказывания;</a:t>
            </a:r>
          </a:p>
          <a:p>
            <a:r>
              <a:rPr lang="ru-RU" dirty="0"/>
              <a:t>• не спорить и не настаивать на том, что его беда ничтожна, ему живется лучше других, поскольку высказывания типа «у всех есть такие же проблемы» заставляют ребенка ощущать себя еще более ненужным и бесполезным;</a:t>
            </a:r>
          </a:p>
          <a:p>
            <a:r>
              <a:rPr lang="ru-RU" dirty="0"/>
              <a:t>• постараться изменить романтическо-трагедийный ореол представлений подростка о собственной смерти;</a:t>
            </a:r>
          </a:p>
          <a:p>
            <a:r>
              <a:rPr lang="ru-RU" dirty="0"/>
              <a:t>• не предлагать неоправданных утешений, поскольку подростки зачастую не способны принять советы, но подчеркнуть временный характер проблемы;</a:t>
            </a:r>
          </a:p>
          <a:p>
            <a:r>
              <a:rPr lang="ru-RU" dirty="0"/>
              <a:t>• привести конструктивные способы ее решения;</a:t>
            </a:r>
          </a:p>
          <a:p>
            <a:r>
              <a:rPr lang="ru-RU" dirty="0"/>
              <a:t>• одновременно стремиться вселить в подростка надежду, которая, однако, должна быть реалистичной и направленной на укрепление его сил и возможностей.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37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222218" y="298765"/>
            <a:ext cx="10180888" cy="5822336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171450" lvl="0" indent="-171450" defTabSz="685800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Рождение вашего ребёнка было желанным?</a:t>
            </a:r>
          </a:p>
          <a:p>
            <a:pPr marL="171450" lvl="0" indent="-171450" defTabSz="685800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каждый день его целуете, говорите ласковые слова или шутите с ним?</a:t>
            </a:r>
          </a:p>
          <a:p>
            <a:pPr marL="171450" lvl="0" indent="-171450" defTabSz="685800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с ним каждый вечер разговариваете по душам и обсуждаете прожитый им день?</a:t>
            </a:r>
          </a:p>
          <a:p>
            <a:pPr marL="171450" lvl="0" indent="-171450" defTabSz="685800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 в неделю проводите с ним досуг (кино, концерт, театр, посещение родственников, поход на лыжах и т.д.)?</a:t>
            </a:r>
          </a:p>
          <a:p>
            <a:pPr marL="171450" lvl="0" indent="-171450" defTabSz="685800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обсуждаете с ним создавшиеся семейные проблемы, ситуации, планы?</a:t>
            </a:r>
          </a:p>
          <a:p>
            <a:pPr marL="171450" lvl="0" indent="-171450" defTabSz="685800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обсуждаете с ним его имидж, моду, манеру одеваться?</a:t>
            </a:r>
          </a:p>
          <a:p>
            <a:pPr marL="171450" lvl="0" indent="-171450" defTabSz="685800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знаете его друзей (чем они занимаются, где живут)?</a:t>
            </a:r>
          </a:p>
          <a:p>
            <a:pPr marL="171450" lvl="0" indent="-171450" defTabSz="685800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в курсе о его время провождении, хобби, занятиях?</a:t>
            </a:r>
          </a:p>
          <a:p>
            <a:pPr marL="171450" lvl="0" indent="-171450" defTabSz="685800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в курсе его влюблённости, симпатиях?</a:t>
            </a:r>
          </a:p>
          <a:p>
            <a:pPr marL="171450" lvl="0" indent="-171450" defTabSz="685800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знаете о его недругах, недоброжелателях, врагах?</a:t>
            </a:r>
          </a:p>
          <a:p>
            <a:pPr marL="171450" lvl="0" indent="-171450" defTabSz="685800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знаете, какой его любимый предмет в школе?</a:t>
            </a:r>
          </a:p>
          <a:p>
            <a:pPr marL="171450" lvl="0" indent="-171450" defTabSz="685800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знаете кто у него любимый учитель в школе?</a:t>
            </a:r>
          </a:p>
          <a:p>
            <a:pPr marL="171450" lvl="0" indent="-171450" defTabSz="685800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знаете, какой у него самый нелюбимый учитель в школе?</a:t>
            </a:r>
          </a:p>
          <a:p>
            <a:pPr marL="171450" lvl="0" indent="-171450" defTabSz="685800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первым идёте на примирение, разговор?</a:t>
            </a:r>
          </a:p>
          <a:p>
            <a:pPr marL="171450" lvl="0" indent="-171450" defTabSz="685800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не оскорбляете и не унижаете своего ребёнка?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69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>
                <a:solidFill>
                  <a:srgbClr val="FF0000"/>
                </a:solidFill>
              </a:rPr>
              <a:t>Спасибо </a:t>
            </a:r>
            <a:br>
              <a:rPr lang="ru-RU" altLang="ru-RU" b="1" dirty="0">
                <a:solidFill>
                  <a:srgbClr val="FF0000"/>
                </a:solidFill>
              </a:rPr>
            </a:br>
            <a:r>
              <a:rPr lang="ru-RU" altLang="ru-RU" b="1" dirty="0">
                <a:solidFill>
                  <a:srgbClr val="FF0000"/>
                </a:solidFill>
              </a:rPr>
              <a:t>за внимание!</a:t>
            </a:r>
            <a:endParaRPr lang="ru-RU" b="1" dirty="0"/>
          </a:p>
        </p:txBody>
      </p:sp>
      <p:pic>
        <p:nvPicPr>
          <p:cNvPr id="4" name="Picture 5" descr="http://doggi.ru/_pu/21/148343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055" y="1901228"/>
            <a:ext cx="6437014" cy="388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87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3" y="78373"/>
            <a:ext cx="10058400" cy="145075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Суицид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493699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55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40" y="865991"/>
            <a:ext cx="9641540" cy="3856616"/>
          </a:xfrm>
        </p:spPr>
      </p:pic>
    </p:spTree>
    <p:extLst>
      <p:ext uri="{BB962C8B-B14F-4D97-AF65-F5344CB8AC3E}">
        <p14:creationId xmlns:p14="http://schemas.microsoft.com/office/powerpoint/2010/main" val="221468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004" y="244444"/>
            <a:ext cx="10031240" cy="5911912"/>
          </a:xfrm>
        </p:spPr>
      </p:pic>
    </p:spTree>
    <p:extLst>
      <p:ext uri="{BB962C8B-B14F-4D97-AF65-F5344CB8AC3E}">
        <p14:creationId xmlns:p14="http://schemas.microsoft.com/office/powerpoint/2010/main" val="205091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76" y="181069"/>
            <a:ext cx="10339058" cy="6092982"/>
          </a:xfrm>
        </p:spPr>
      </p:pic>
    </p:spTree>
    <p:extLst>
      <p:ext uri="{BB962C8B-B14F-4D97-AF65-F5344CB8AC3E}">
        <p14:creationId xmlns:p14="http://schemas.microsoft.com/office/powerpoint/2010/main" val="42487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Целями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суицида чаще всего являются: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 Протест, месть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 Призыв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 Избегание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 Самонаказание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 Отказ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292" y="2006357"/>
            <a:ext cx="5444284" cy="370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Динамика развития суицидального поведения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2368923"/>
              </p:ext>
            </p:extLst>
          </p:nvPr>
        </p:nvGraphicFramePr>
        <p:xfrm>
          <a:off x="1457608" y="1737360"/>
          <a:ext cx="8285933" cy="4816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214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Причины суицидального риска детей и подростков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87343656"/>
              </p:ext>
            </p:extLst>
          </p:nvPr>
        </p:nvGraphicFramePr>
        <p:xfrm>
          <a:off x="1285592" y="1845734"/>
          <a:ext cx="5513560" cy="3441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046" y="1845734"/>
            <a:ext cx="3917559" cy="4350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458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Возрастные особенности суицидального поведения детей и подростков.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8355327"/>
              </p:ext>
            </p:extLst>
          </p:nvPr>
        </p:nvGraphicFramePr>
        <p:xfrm>
          <a:off x="1097280" y="1845734"/>
          <a:ext cx="10058400" cy="4131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387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1851</TotalTime>
  <Words>538</Words>
  <Application>Microsoft Office PowerPoint</Application>
  <PresentationFormat>Широкоэкранный</PresentationFormat>
  <Paragraphs>76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Ретро</vt:lpstr>
      <vt:lpstr>Тема. Профилактика суицидального поведения школьников</vt:lpstr>
      <vt:lpstr>Суицид</vt:lpstr>
      <vt:lpstr>Презентация PowerPoint</vt:lpstr>
      <vt:lpstr>Презентация PowerPoint</vt:lpstr>
      <vt:lpstr>Презентация PowerPoint</vt:lpstr>
      <vt:lpstr>Целями суицида чаще всего являются:</vt:lpstr>
      <vt:lpstr>Динамика развития суицидального поведения</vt:lpstr>
      <vt:lpstr>Причины суицидального риска детей и подростков</vt:lpstr>
      <vt:lpstr>Возрастные особенности суицидального поведения детей и подростков.</vt:lpstr>
      <vt:lpstr>Возрастные особенности суицидального поведения детей и подростков.</vt:lpstr>
      <vt:lpstr>Группа риска</vt:lpstr>
      <vt:lpstr>Признаки, по которым можно определить возможные психологические проблемы </vt:lpstr>
      <vt:lpstr>Рекомендации для родителей</vt:lpstr>
      <vt:lpstr>    Требования к проведению беседы с подростком, размышляющим о суициде  (Эрл Гроллман)</vt:lpstr>
      <vt:lpstr>Презентация PowerPoint</vt:lpstr>
      <vt:lpstr>Спасибо 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«Опасности социальных сетей»</dc:title>
  <dc:creator>Екатерина Павловская</dc:creator>
  <cp:lastModifiedBy>Екатерина Павловская</cp:lastModifiedBy>
  <cp:revision>31</cp:revision>
  <dcterms:created xsi:type="dcterms:W3CDTF">2017-03-01T16:25:08Z</dcterms:created>
  <dcterms:modified xsi:type="dcterms:W3CDTF">2017-11-21T09:02:40Z</dcterms:modified>
</cp:coreProperties>
</file>